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9" r:id="rId4"/>
    <p:sldId id="258" r:id="rId5"/>
    <p:sldId id="264" r:id="rId6"/>
    <p:sldId id="260" r:id="rId7"/>
    <p:sldId id="270" r:id="rId8"/>
    <p:sldId id="279" r:id="rId9"/>
    <p:sldId id="261" r:id="rId10"/>
    <p:sldId id="265" r:id="rId11"/>
    <p:sldId id="280" r:id="rId12"/>
    <p:sldId id="262" r:id="rId13"/>
    <p:sldId id="266" r:id="rId14"/>
    <p:sldId id="272" r:id="rId15"/>
    <p:sldId id="274" r:id="rId16"/>
    <p:sldId id="275" r:id="rId17"/>
    <p:sldId id="286" r:id="rId18"/>
    <p:sldId id="276" r:id="rId19"/>
    <p:sldId id="282" r:id="rId20"/>
    <p:sldId id="277" r:id="rId21"/>
    <p:sldId id="287" r:id="rId22"/>
    <p:sldId id="273" r:id="rId23"/>
    <p:sldId id="284" r:id="rId24"/>
    <p:sldId id="28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504" userDrawn="1">
          <p15:clr>
            <a:srgbClr val="A4A3A4"/>
          </p15:clr>
        </p15:guide>
        <p15:guide id="4" orient="horz" pos="2688" userDrawn="1">
          <p15:clr>
            <a:srgbClr val="A4A3A4"/>
          </p15:clr>
        </p15:guide>
        <p15:guide id="5" pos="3840">
          <p15:clr>
            <a:srgbClr val="A4A3A4"/>
          </p15:clr>
        </p15:guide>
        <p15:guide id="6" pos="24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F71"/>
    <a:srgbClr val="81938D"/>
    <a:srgbClr val="FC7420"/>
    <a:srgbClr val="FFB41D"/>
    <a:srgbClr val="01965C"/>
    <a:srgbClr val="B3BEBA"/>
    <a:srgbClr val="C51A4A"/>
    <a:srgbClr val="007B4B"/>
    <a:srgbClr val="C7C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4598" autoAdjust="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>
        <p:guide orient="horz" pos="3504"/>
        <p:guide orient="horz" pos="2688"/>
        <p:guide pos="3840"/>
        <p:guide pos="24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210C43-E117-44BF-BDD5-78E6C6DE24A2}" type="datetimeFigureOut">
              <a:rPr lang="en-US" smtClean="0"/>
              <a:t>1/21/2022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5154C1-FCBE-4D30-9520-19C51A72D6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272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154C1-FCBE-4D30-9520-19C51A72D6A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7063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154C1-FCBE-4D30-9520-19C51A72D6A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314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154C1-FCBE-4D30-9520-19C51A72D6A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051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154C1-FCBE-4D30-9520-19C51A72D6A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149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154C1-FCBE-4D30-9520-19C51A72D6A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39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154C1-FCBE-4D30-9520-19C51A72D6A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089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154C1-FCBE-4D30-9520-19C51A72D6A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5658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154C1-FCBE-4D30-9520-19C51A72D6A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7302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154C1-FCBE-4D30-9520-19C51A72D6A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046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154C1-FCBE-4D30-9520-19C51A72D6A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6506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154C1-FCBE-4D30-9520-19C51A72D6A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384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154C1-FCBE-4D30-9520-19C51A72D6A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755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154C1-FCBE-4D30-9520-19C51A72D6A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579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154C1-FCBE-4D30-9520-19C51A72D6A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3743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154C1-FCBE-4D30-9520-19C51A72D6A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2439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154C1-FCBE-4D30-9520-19C51A72D6A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374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154C1-FCBE-4D30-9520-19C51A72D6A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393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154C1-FCBE-4D30-9520-19C51A72D6A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450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154C1-FCBE-4D30-9520-19C51A72D6A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880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154C1-FCBE-4D30-9520-19C51A72D6A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278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154C1-FCBE-4D30-9520-19C51A72D6A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23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154C1-FCBE-4D30-9520-19C51A72D6A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706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154C1-FCBE-4D30-9520-19C51A72D6A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76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2991C-EE84-4601-B00D-3D88843751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94ABA8-ED37-48B3-A6A8-C02DBA6026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97808-10F8-456A-9F39-9C2D197D9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63CD3-D864-4C6E-B90E-DBDCD5EDD8D7}" type="datetimeFigureOut">
              <a:rPr lang="en-US" smtClean="0"/>
              <a:t>1/21/2022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B5111-1FED-497B-BC72-4E8A8BA19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0091C-5445-41E1-BFB4-25F3ED58A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25045-7D54-4E56-B185-06E8847857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05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3CEC7-9A5E-4097-AAB8-CE7DF3298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71E998-8658-4DF5-86D8-E72453D99C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23BAF-50E9-49FA-B235-E4B4189A3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63CD3-D864-4C6E-B90E-DBDCD5EDD8D7}" type="datetimeFigureOut">
              <a:rPr lang="en-US" smtClean="0"/>
              <a:t>1/21/2022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27193-8FE2-4296-BF11-0A2B1ADB3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BC249-40F9-4560-BA91-3391CE937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25045-7D54-4E56-B185-06E8847857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032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43578B-7B2A-4F2F-9C7D-696C6686FC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54E96-C7D2-47D3-B3C5-A4C771AD5C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35C54-7058-45D9-8F6E-F98435EC5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63CD3-D864-4C6E-B90E-DBDCD5EDD8D7}" type="datetimeFigureOut">
              <a:rPr lang="en-US" smtClean="0"/>
              <a:t>1/21/2022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C45D9-B824-490D-8014-080380E7C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B8348-A516-455F-A5C4-66878DF57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25045-7D54-4E56-B185-06E8847857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146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73B4A-7D4C-4BE0-B3B1-FEE9F9B05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1300F-BC29-455F-9D11-3172CA2C3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26711-90E8-4BBA-99DE-FC3C409CE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63CD3-D864-4C6E-B90E-DBDCD5EDD8D7}" type="datetimeFigureOut">
              <a:rPr lang="en-US" smtClean="0"/>
              <a:t>1/21/2022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E3A0E-7D7B-4C96-B26F-8D05866E3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23B56-56E8-4F4C-A85A-D22002A8C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25045-7D54-4E56-B185-06E8847857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508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82AD-8B9E-4D0A-B7D1-28711F0EB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4B1B4F-2D69-4A91-A1C4-37129FC0E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7A7B8-5EEE-4666-A5C5-F7ECB1420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63CD3-D864-4C6E-B90E-DBDCD5EDD8D7}" type="datetimeFigureOut">
              <a:rPr lang="en-US" smtClean="0"/>
              <a:t>1/21/2022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D7053-37ED-4174-B6EC-92D5E315C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32DBA-5D11-4EB6-9A31-2910B6152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25045-7D54-4E56-B185-06E8847857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68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EDAD9-AAF2-40AF-983B-6D3C60B76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9A54A-22C7-4114-9488-2B871E9AE0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869AAF-1F2A-4517-9F1A-D2880B7714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96B2E9-6642-4319-8D59-321B7DD80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63CD3-D864-4C6E-B90E-DBDCD5EDD8D7}" type="datetimeFigureOut">
              <a:rPr lang="en-US" smtClean="0"/>
              <a:t>1/21/2022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837DE8-1077-4B12-A826-4EB4CAE32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468BCE-A6D6-4B42-9B31-A3C952CAF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25045-7D54-4E56-B185-06E8847857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81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A4178-2A59-4170-9372-2904AC174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0D183-BF13-4A82-9E1A-091EC4F669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4E414-F1D2-43B4-B34E-4D30D07DE7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975189-AA26-4143-843F-C52AA26009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904E6E-4009-415E-BC14-A9D2212FD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C04A48-4BDC-4EE1-B1CB-6597F34EE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63CD3-D864-4C6E-B90E-DBDCD5EDD8D7}" type="datetimeFigureOut">
              <a:rPr lang="en-US" smtClean="0"/>
              <a:t>1/21/2022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8C3BE0-2743-401B-BC94-688C24DDD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9A5135-D98B-4108-A84D-F6D8D5905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25045-7D54-4E56-B185-06E8847857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870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5D1F7-8C44-4929-BED5-52E2282C4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6819AD-B8C8-487C-A438-CBC0ED459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63CD3-D864-4C6E-B90E-DBDCD5EDD8D7}" type="datetimeFigureOut">
              <a:rPr lang="en-US" smtClean="0"/>
              <a:t>1/21/2022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8B4D8C-5A7C-4320-8342-CE0AE7C2A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5CCDDF-EE16-40C0-B3E1-B736CA48C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25045-7D54-4E56-B185-06E8847857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13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7339AE-AEFA-4F79-957A-C8195F165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63CD3-D864-4C6E-B90E-DBDCD5EDD8D7}" type="datetimeFigureOut">
              <a:rPr lang="en-US" smtClean="0"/>
              <a:t>1/21/2022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2254A-ECA2-412F-AC81-290A50E57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C94DB-46E1-41B9-827A-86B790F82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25045-7D54-4E56-B185-06E8847857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022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3E6D0-7DF3-472E-88A4-E03FD7439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899AB-997A-415A-8F0F-A5FCE8663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B89C85-7172-43C4-AB55-5862A89C50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D64F85-AF14-4140-8065-FF0951DB6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63CD3-D864-4C6E-B90E-DBDCD5EDD8D7}" type="datetimeFigureOut">
              <a:rPr lang="en-US" smtClean="0"/>
              <a:t>1/21/2022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B053B2-2B92-4234-BA5B-61A46B5B4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1CE2EF-8958-4BE8-B717-70F856CF8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25045-7D54-4E56-B185-06E8847857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18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35AAF-5E4C-404E-B834-0C0E0F57D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6F88F2-5222-4557-B1EF-E9FBC9DCA2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07E90-BE4A-4F13-A9F9-AF23858D4E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1BB47D-C364-4FB7-95C6-EEDCAF732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63CD3-D864-4C6E-B90E-DBDCD5EDD8D7}" type="datetimeFigureOut">
              <a:rPr lang="en-US" smtClean="0"/>
              <a:t>1/21/2022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AF98EB-DCDC-4BE5-B0D7-A60C6BF1D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E3897E-706B-4F07-82FA-3E73BAB63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25045-7D54-4E56-B185-06E8847857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443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FC27FD-8F4B-4A7F-9583-6CDE3F284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B82DEA-E4E1-437F-A15A-3D07E0787E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087C33-5AA5-4A50-B5D5-F983D72E6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63CD3-D864-4C6E-B90E-DBDCD5EDD8D7}" type="datetimeFigureOut">
              <a:rPr lang="en-US" smtClean="0"/>
              <a:t>1/21/2022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98784-C059-4FEA-AD1A-7D64A6ED53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2A70C-5D43-408D-BF95-A5F4ED5091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25045-7D54-4E56-B185-06E8847857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954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hyperlink" Target="http://192.168.100.12/rstudio" TargetMode="Externa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hyperlink" Target="http://voth.ddns.net/shiny/demo/" TargetMode="External"/><Relationship Id="rId9" Type="http://schemas.openxmlformats.org/officeDocument/2006/relationships/hyperlink" Target="http://voth.ddns.net/rstudio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i-hole.net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ddit.com/r/raspberry_pi/comments/itls8t/my_first_project_at_19_years_old_took_me_about_4/" TargetMode="External"/><Relationship Id="rId5" Type="http://schemas.openxmlformats.org/officeDocument/2006/relationships/slide" Target="slide19.xml"/><Relationship Id="rId4" Type="http://schemas.openxmlformats.org/officeDocument/2006/relationships/hyperlink" Target="https://sudomod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mgur.com/a/KQo94E4" TargetMode="External"/><Relationship Id="rId5" Type="http://schemas.openxmlformats.org/officeDocument/2006/relationships/hyperlink" Target="https://sudomod.com/?s=minty" TargetMode="External"/><Relationship Id="rId4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2.xml"/><Relationship Id="rId4" Type="http://schemas.openxmlformats.org/officeDocument/2006/relationships/slide" Target="slide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2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7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3B1F47-1EC1-46C3-893B-917633434ABB}"/>
              </a:ext>
            </a:extLst>
          </p:cNvPr>
          <p:cNvSpPr>
            <a:spLocks/>
          </p:cNvSpPr>
          <p:nvPr/>
        </p:nvSpPr>
        <p:spPr>
          <a:xfrm>
            <a:off x="1520890" y="1184988"/>
            <a:ext cx="9150220" cy="4488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1965C"/>
              </a:solidFill>
            </a:endParaRPr>
          </a:p>
        </p:txBody>
      </p:sp>
      <p:sp>
        <p:nvSpPr>
          <p:cNvPr id="5" name="L-Shape 4">
            <a:extLst>
              <a:ext uri="{FF2B5EF4-FFF2-40B4-BE49-F238E27FC236}">
                <a16:creationId xmlns:a16="http://schemas.microsoft.com/office/drawing/2014/main" id="{3C209B0F-BE66-4A8D-A2D3-7EDB4F3EC5C2}"/>
              </a:ext>
            </a:extLst>
          </p:cNvPr>
          <p:cNvSpPr/>
          <p:nvPr/>
        </p:nvSpPr>
        <p:spPr>
          <a:xfrm rot="10800000">
            <a:off x="8814494" y="455977"/>
            <a:ext cx="2864499" cy="2062064"/>
          </a:xfrm>
          <a:prstGeom prst="corner">
            <a:avLst>
              <a:gd name="adj1" fmla="val 7186"/>
              <a:gd name="adj2" fmla="val 77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005D4D00-781C-4F72-A473-F4DEC5847FAA}"/>
              </a:ext>
            </a:extLst>
          </p:cNvPr>
          <p:cNvSpPr/>
          <p:nvPr/>
        </p:nvSpPr>
        <p:spPr>
          <a:xfrm>
            <a:off x="457200" y="4349289"/>
            <a:ext cx="2864499" cy="2062064"/>
          </a:xfrm>
          <a:prstGeom prst="corner">
            <a:avLst>
              <a:gd name="adj1" fmla="val 7186"/>
              <a:gd name="adj2" fmla="val 77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07088795-1AB0-4B9E-9D0C-4A9C86D8E92F}"/>
              </a:ext>
            </a:extLst>
          </p:cNvPr>
          <p:cNvSpPr/>
          <p:nvPr/>
        </p:nvSpPr>
        <p:spPr>
          <a:xfrm>
            <a:off x="1259633" y="942392"/>
            <a:ext cx="9657184" cy="4982546"/>
          </a:xfrm>
          <a:prstGeom prst="frame">
            <a:avLst>
              <a:gd name="adj1" fmla="val 699"/>
            </a:avLst>
          </a:prstGeom>
          <a:solidFill>
            <a:srgbClr val="FFC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9CF2D8-5FD2-4882-B80D-E20A936D8087}"/>
              </a:ext>
            </a:extLst>
          </p:cNvPr>
          <p:cNvSpPr/>
          <p:nvPr/>
        </p:nvSpPr>
        <p:spPr>
          <a:xfrm>
            <a:off x="1821025" y="2404292"/>
            <a:ext cx="8534400" cy="120032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cap="all" spc="0" dirty="0">
                <a:ln w="0"/>
                <a:solidFill>
                  <a:srgbClr val="FFB4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 </a:t>
            </a:r>
            <a:r>
              <a:rPr lang="hu-HU" sz="3600" cap="all" spc="0" dirty="0">
                <a:ln w="0"/>
                <a:solidFill>
                  <a:srgbClr val="FFB4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projek</a:t>
            </a:r>
            <a:r>
              <a:rPr lang="en-US" sz="3600" cap="all" spc="0" dirty="0">
                <a:ln w="0"/>
                <a:solidFill>
                  <a:srgbClr val="FFB4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 </a:t>
            </a:r>
            <a:r>
              <a:rPr lang="hu-HU" sz="3600" cap="all" spc="0" dirty="0">
                <a:ln w="0"/>
                <a:solidFill>
                  <a:srgbClr val="FFB4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telepítése és alkalmazása </a:t>
            </a:r>
            <a:br>
              <a:rPr lang="hu-HU" sz="3600" cap="all" spc="0" dirty="0">
                <a:ln w="0"/>
                <a:solidFill>
                  <a:srgbClr val="FFB41D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hu-HU" sz="3600" cap="all" spc="0" dirty="0">
                <a:ln w="0"/>
                <a:solidFill>
                  <a:srgbClr val="FFB4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Raspberry Pi tenyérszámítógépen</a:t>
            </a:r>
            <a:endParaRPr lang="en-US" sz="3600" cap="all" spc="0" dirty="0">
              <a:ln w="0"/>
              <a:solidFill>
                <a:srgbClr val="FFB41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767860-CAB4-400D-973A-2D608F263030}"/>
              </a:ext>
            </a:extLst>
          </p:cNvPr>
          <p:cNvSpPr/>
          <p:nvPr/>
        </p:nvSpPr>
        <p:spPr>
          <a:xfrm>
            <a:off x="2433484" y="3598115"/>
            <a:ext cx="7325032" cy="9712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dirty="0">
                <a:solidFill>
                  <a:srgbClr val="81938D"/>
                </a:solidFill>
              </a:rPr>
              <a:t>Szakdolgozat védés</a:t>
            </a:r>
            <a:endParaRPr lang="hu-HU" dirty="0">
              <a:solidFill>
                <a:srgbClr val="81938D"/>
              </a:solidFill>
            </a:endParaRPr>
          </a:p>
          <a:p>
            <a:pPr algn="ctr"/>
            <a:r>
              <a:rPr lang="hu-HU" dirty="0">
                <a:solidFill>
                  <a:srgbClr val="81938D"/>
                </a:solidFill>
              </a:rPr>
              <a:t>Vo Trung Hieu - NEIABP</a:t>
            </a:r>
          </a:p>
        </p:txBody>
      </p:sp>
    </p:spTree>
    <p:extLst>
      <p:ext uri="{BB962C8B-B14F-4D97-AF65-F5344CB8AC3E}">
        <p14:creationId xmlns:p14="http://schemas.microsoft.com/office/powerpoint/2010/main" val="4046814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6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-Shape 7">
            <a:extLst>
              <a:ext uri="{FF2B5EF4-FFF2-40B4-BE49-F238E27FC236}">
                <a16:creationId xmlns:a16="http://schemas.microsoft.com/office/drawing/2014/main" id="{8A087CA1-5313-46A9-AD1F-A55F511B9F14}"/>
              </a:ext>
            </a:extLst>
          </p:cNvPr>
          <p:cNvSpPr/>
          <p:nvPr/>
        </p:nvSpPr>
        <p:spPr>
          <a:xfrm>
            <a:off x="457200" y="4349289"/>
            <a:ext cx="2864499" cy="2062064"/>
          </a:xfrm>
          <a:prstGeom prst="corner">
            <a:avLst>
              <a:gd name="adj1" fmla="val 7186"/>
              <a:gd name="adj2" fmla="val 77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B93DB2BB-9A7C-4E69-952B-3A4A04492964}"/>
              </a:ext>
            </a:extLst>
          </p:cNvPr>
          <p:cNvSpPr/>
          <p:nvPr/>
        </p:nvSpPr>
        <p:spPr>
          <a:xfrm rot="10800000">
            <a:off x="8814494" y="455977"/>
            <a:ext cx="2864499" cy="2062064"/>
          </a:xfrm>
          <a:prstGeom prst="corner">
            <a:avLst>
              <a:gd name="adj1" fmla="val 7186"/>
              <a:gd name="adj2" fmla="val 7756"/>
            </a:avLst>
          </a:prstGeom>
          <a:solidFill>
            <a:srgbClr val="FFC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8676FB-D7FB-49A7-82D5-1E0D3E684B2E}"/>
              </a:ext>
            </a:extLst>
          </p:cNvPr>
          <p:cNvSpPr/>
          <p:nvPr/>
        </p:nvSpPr>
        <p:spPr>
          <a:xfrm>
            <a:off x="457200" y="455977"/>
            <a:ext cx="2864499" cy="668593"/>
          </a:xfrm>
          <a:prstGeom prst="rect">
            <a:avLst/>
          </a:prstGeom>
          <a:solidFill>
            <a:srgbClr val="FFCF71"/>
          </a:solidFill>
          <a:ln>
            <a:solidFill>
              <a:srgbClr val="FFC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u="dotted" cap="all" dirty="0"/>
              <a:t>módszertan</a:t>
            </a:r>
            <a:endParaRPr lang="en-US" sz="2800" b="1" u="dotted" cap="al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D8419E-A709-40BD-85ED-BDA6BD321E83}"/>
              </a:ext>
            </a:extLst>
          </p:cNvPr>
          <p:cNvSpPr/>
          <p:nvPr/>
        </p:nvSpPr>
        <p:spPr>
          <a:xfrm>
            <a:off x="3321699" y="455976"/>
            <a:ext cx="1869733" cy="6685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rgbClr val="B3BEBA"/>
                </a:solidFill>
              </a:rPr>
              <a:t>RStudio,</a:t>
            </a:r>
            <a:r>
              <a:rPr lang="en-US" sz="2000" b="1" dirty="0">
                <a:solidFill>
                  <a:srgbClr val="B3BEBA"/>
                </a:solidFill>
              </a:rPr>
              <a:t> </a:t>
            </a:r>
            <a:r>
              <a:rPr lang="hu-HU" sz="2000" b="1" dirty="0">
                <a:solidFill>
                  <a:srgbClr val="B3BEBA"/>
                </a:solidFill>
              </a:rPr>
              <a:t>Shiny,</a:t>
            </a:r>
            <a:r>
              <a:rPr lang="en-US" sz="2000" b="1" dirty="0">
                <a:solidFill>
                  <a:srgbClr val="B3BEBA"/>
                </a:solidFill>
              </a:rPr>
              <a:t> </a:t>
            </a:r>
            <a:r>
              <a:rPr lang="hu-HU" sz="2000" b="1" dirty="0">
                <a:solidFill>
                  <a:srgbClr val="B3BEBA"/>
                </a:solidFill>
              </a:rPr>
              <a:t>DDNS</a:t>
            </a:r>
            <a:endParaRPr lang="en-US" sz="2000" b="1" dirty="0">
              <a:solidFill>
                <a:srgbClr val="B3BEBA"/>
              </a:solidFill>
            </a:endParaRPr>
          </a:p>
        </p:txBody>
      </p:sp>
      <p:pic>
        <p:nvPicPr>
          <p:cNvPr id="14" name="Graphic 13" descr="Browser window with solid fill">
            <a:extLst>
              <a:ext uri="{FF2B5EF4-FFF2-40B4-BE49-F238E27FC236}">
                <a16:creationId xmlns:a16="http://schemas.microsoft.com/office/drawing/2014/main" id="{F4F81B44-0A69-4F3D-9096-BD8AA9B22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71677" y="1637044"/>
            <a:ext cx="1147362" cy="1147362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E5BC3B6-A1EA-45A3-8829-D5771CA645A4}"/>
              </a:ext>
            </a:extLst>
          </p:cNvPr>
          <p:cNvSpPr/>
          <p:nvPr/>
        </p:nvSpPr>
        <p:spPr>
          <a:xfrm>
            <a:off x="6097122" y="2733292"/>
            <a:ext cx="1806" cy="1806"/>
          </a:xfrm>
          <a:custGeom>
            <a:avLst/>
            <a:gdLst>
              <a:gd name="connsiteX0" fmla="*/ 0 w 980"/>
              <a:gd name="connsiteY0" fmla="*/ 981 h 980"/>
              <a:gd name="connsiteX1" fmla="*/ 981 w 980"/>
              <a:gd name="connsiteY1" fmla="*/ 0 h 980"/>
              <a:gd name="connsiteX2" fmla="*/ 654 w 980"/>
              <a:gd name="connsiteY2" fmla="*/ 0 h 980"/>
              <a:gd name="connsiteX3" fmla="*/ 0 w 980"/>
              <a:gd name="connsiteY3" fmla="*/ 981 h 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0" h="980">
                <a:moveTo>
                  <a:pt x="0" y="981"/>
                </a:moveTo>
                <a:cubicBezTo>
                  <a:pt x="327" y="654"/>
                  <a:pt x="654" y="327"/>
                  <a:pt x="981" y="0"/>
                </a:cubicBezTo>
                <a:lnTo>
                  <a:pt x="654" y="0"/>
                </a:lnTo>
                <a:cubicBezTo>
                  <a:pt x="545" y="327"/>
                  <a:pt x="327" y="654"/>
                  <a:pt x="0" y="981"/>
                </a:cubicBezTo>
                <a:close/>
              </a:path>
            </a:pathLst>
          </a:custGeom>
          <a:solidFill>
            <a:srgbClr val="FFCF71"/>
          </a:solidFill>
          <a:ln w="10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1E92575-6C1A-40A4-881B-83B5B72E0CA7}"/>
              </a:ext>
            </a:extLst>
          </p:cNvPr>
          <p:cNvSpPr/>
          <p:nvPr/>
        </p:nvSpPr>
        <p:spPr>
          <a:xfrm>
            <a:off x="5479194" y="1867982"/>
            <a:ext cx="1233609" cy="837472"/>
          </a:xfrm>
          <a:custGeom>
            <a:avLst/>
            <a:gdLst>
              <a:gd name="connsiteX0" fmla="*/ 69546 w 669231"/>
              <a:gd name="connsiteY0" fmla="*/ 249607 h 454327"/>
              <a:gd name="connsiteX1" fmla="*/ 69546 w 669231"/>
              <a:gd name="connsiteY1" fmla="*/ 249607 h 454327"/>
              <a:gd name="connsiteX2" fmla="*/ 69546 w 669231"/>
              <a:gd name="connsiteY2" fmla="*/ 249607 h 454327"/>
              <a:gd name="connsiteX3" fmla="*/ 69437 w 669231"/>
              <a:gd name="connsiteY3" fmla="*/ 249607 h 454327"/>
              <a:gd name="connsiteX4" fmla="*/ 68674 w 669231"/>
              <a:gd name="connsiteY4" fmla="*/ 249607 h 454327"/>
              <a:gd name="connsiteX5" fmla="*/ 70527 w 669231"/>
              <a:gd name="connsiteY5" fmla="*/ 249607 h 454327"/>
              <a:gd name="connsiteX6" fmla="*/ 70418 w 669231"/>
              <a:gd name="connsiteY6" fmla="*/ 249607 h 454327"/>
              <a:gd name="connsiteX7" fmla="*/ 69437 w 669231"/>
              <a:gd name="connsiteY7" fmla="*/ 249607 h 454327"/>
              <a:gd name="connsiteX8" fmla="*/ 69437 w 669231"/>
              <a:gd name="connsiteY8" fmla="*/ 249607 h 454327"/>
              <a:gd name="connsiteX9" fmla="*/ 70418 w 669231"/>
              <a:gd name="connsiteY9" fmla="*/ 249607 h 454327"/>
              <a:gd name="connsiteX10" fmla="*/ 159777 w 669231"/>
              <a:gd name="connsiteY10" fmla="*/ 196427 h 454327"/>
              <a:gd name="connsiteX11" fmla="*/ 131989 w 669231"/>
              <a:gd name="connsiteY11" fmla="*/ 124613 h 454327"/>
              <a:gd name="connsiteX12" fmla="*/ 131771 w 669231"/>
              <a:gd name="connsiteY12" fmla="*/ 124177 h 454327"/>
              <a:gd name="connsiteX13" fmla="*/ 108123 w 669231"/>
              <a:gd name="connsiteY13" fmla="*/ 98677 h 454327"/>
              <a:gd name="connsiteX14" fmla="*/ 107905 w 669231"/>
              <a:gd name="connsiteY14" fmla="*/ 98459 h 454327"/>
              <a:gd name="connsiteX15" fmla="*/ 101803 w 669231"/>
              <a:gd name="connsiteY15" fmla="*/ 82985 h 454327"/>
              <a:gd name="connsiteX16" fmla="*/ 101694 w 669231"/>
              <a:gd name="connsiteY16" fmla="*/ 76773 h 454327"/>
              <a:gd name="connsiteX17" fmla="*/ 137982 w 669231"/>
              <a:gd name="connsiteY17" fmla="*/ 43100 h 454327"/>
              <a:gd name="connsiteX18" fmla="*/ 159668 w 669231"/>
              <a:gd name="connsiteY18" fmla="*/ 80806 h 454327"/>
              <a:gd name="connsiteX19" fmla="*/ 159886 w 669231"/>
              <a:gd name="connsiteY19" fmla="*/ 80806 h 454327"/>
              <a:gd name="connsiteX20" fmla="*/ 182117 w 669231"/>
              <a:gd name="connsiteY20" fmla="*/ 59447 h 454327"/>
              <a:gd name="connsiteX21" fmla="*/ 132315 w 669231"/>
              <a:gd name="connsiteY21" fmla="*/ 25556 h 454327"/>
              <a:gd name="connsiteX22" fmla="*/ 76956 w 669231"/>
              <a:gd name="connsiteY22" fmla="*/ 65876 h 454327"/>
              <a:gd name="connsiteX23" fmla="*/ 116623 w 669231"/>
              <a:gd name="connsiteY23" fmla="*/ 170164 h 454327"/>
              <a:gd name="connsiteX24" fmla="*/ 112046 w 669231"/>
              <a:gd name="connsiteY24" fmla="*/ 233370 h 454327"/>
              <a:gd name="connsiteX25" fmla="*/ 59521 w 669231"/>
              <a:gd name="connsiteY25" fmla="*/ 204164 h 454327"/>
              <a:gd name="connsiteX26" fmla="*/ 40886 w 669231"/>
              <a:gd name="connsiteY26" fmla="*/ 195991 h 454327"/>
              <a:gd name="connsiteX27" fmla="*/ 70418 w 669231"/>
              <a:gd name="connsiteY27" fmla="*/ 249607 h 454327"/>
              <a:gd name="connsiteX28" fmla="*/ 70418 w 669231"/>
              <a:gd name="connsiteY28" fmla="*/ 249607 h 454327"/>
              <a:gd name="connsiteX29" fmla="*/ 669232 w 669231"/>
              <a:gd name="connsiteY29" fmla="*/ 144338 h 454327"/>
              <a:gd name="connsiteX30" fmla="*/ 669232 w 669231"/>
              <a:gd name="connsiteY30" fmla="*/ 144556 h 454327"/>
              <a:gd name="connsiteX31" fmla="*/ 666181 w 669231"/>
              <a:gd name="connsiteY31" fmla="*/ 158286 h 454327"/>
              <a:gd name="connsiteX32" fmla="*/ 655392 w 669231"/>
              <a:gd name="connsiteY32" fmla="*/ 179536 h 454327"/>
              <a:gd name="connsiteX33" fmla="*/ 641661 w 669231"/>
              <a:gd name="connsiteY33" fmla="*/ 198171 h 454327"/>
              <a:gd name="connsiteX34" fmla="*/ 610931 w 669231"/>
              <a:gd name="connsiteY34" fmla="*/ 234895 h 454327"/>
              <a:gd name="connsiteX35" fmla="*/ 554264 w 669231"/>
              <a:gd name="connsiteY35" fmla="*/ 288184 h 454327"/>
              <a:gd name="connsiteX36" fmla="*/ 452155 w 669231"/>
              <a:gd name="connsiteY36" fmla="*/ 318369 h 454327"/>
              <a:gd name="connsiteX37" fmla="*/ 164790 w 669231"/>
              <a:gd name="connsiteY37" fmla="*/ 453498 h 454327"/>
              <a:gd name="connsiteX38" fmla="*/ 163373 w 669231"/>
              <a:gd name="connsiteY38" fmla="*/ 454260 h 454327"/>
              <a:gd name="connsiteX39" fmla="*/ 162719 w 669231"/>
              <a:gd name="connsiteY39" fmla="*/ 453716 h 454327"/>
              <a:gd name="connsiteX40" fmla="*/ 1328 w 669231"/>
              <a:gd name="connsiteY40" fmla="*/ 362613 h 454327"/>
              <a:gd name="connsiteX41" fmla="*/ 21 w 669231"/>
              <a:gd name="connsiteY41" fmla="*/ 361741 h 454327"/>
              <a:gd name="connsiteX42" fmla="*/ 892 w 669231"/>
              <a:gd name="connsiteY42" fmla="*/ 360434 h 454327"/>
              <a:gd name="connsiteX43" fmla="*/ 500431 w 669231"/>
              <a:gd name="connsiteY43" fmla="*/ 287748 h 454327"/>
              <a:gd name="connsiteX44" fmla="*/ 606681 w 669231"/>
              <a:gd name="connsiteY44" fmla="*/ 217132 h 454327"/>
              <a:gd name="connsiteX45" fmla="*/ 638392 w 669231"/>
              <a:gd name="connsiteY45" fmla="*/ 179318 h 454327"/>
              <a:gd name="connsiteX46" fmla="*/ 635777 w 669231"/>
              <a:gd name="connsiteY46" fmla="*/ 166568 h 454327"/>
              <a:gd name="connsiteX47" fmla="*/ 584341 w 669231"/>
              <a:gd name="connsiteY47" fmla="*/ 202421 h 454327"/>
              <a:gd name="connsiteX48" fmla="*/ 581507 w 669231"/>
              <a:gd name="connsiteY48" fmla="*/ 203620 h 454327"/>
              <a:gd name="connsiteX49" fmla="*/ 580854 w 669231"/>
              <a:gd name="connsiteY49" fmla="*/ 204382 h 454327"/>
              <a:gd name="connsiteX50" fmla="*/ 569411 w 669231"/>
              <a:gd name="connsiteY50" fmla="*/ 229882 h 454327"/>
              <a:gd name="connsiteX51" fmla="*/ 546745 w 669231"/>
              <a:gd name="connsiteY51" fmla="*/ 252440 h 454327"/>
              <a:gd name="connsiteX52" fmla="*/ 518193 w 669231"/>
              <a:gd name="connsiteY52" fmla="*/ 262139 h 454327"/>
              <a:gd name="connsiteX53" fmla="*/ 514052 w 669231"/>
              <a:gd name="connsiteY53" fmla="*/ 262248 h 454327"/>
              <a:gd name="connsiteX54" fmla="*/ 494546 w 669231"/>
              <a:gd name="connsiteY54" fmla="*/ 258434 h 454327"/>
              <a:gd name="connsiteX55" fmla="*/ 483540 w 669231"/>
              <a:gd name="connsiteY55" fmla="*/ 239363 h 454327"/>
              <a:gd name="connsiteX56" fmla="*/ 488770 w 669231"/>
              <a:gd name="connsiteY56" fmla="*/ 225088 h 454327"/>
              <a:gd name="connsiteX57" fmla="*/ 498142 w 669231"/>
              <a:gd name="connsiteY57" fmla="*/ 215389 h 454327"/>
              <a:gd name="connsiteX58" fmla="*/ 498360 w 669231"/>
              <a:gd name="connsiteY58" fmla="*/ 215280 h 454327"/>
              <a:gd name="connsiteX59" fmla="*/ 552956 w 669231"/>
              <a:gd name="connsiteY59" fmla="*/ 199588 h 454327"/>
              <a:gd name="connsiteX60" fmla="*/ 553719 w 669231"/>
              <a:gd name="connsiteY60" fmla="*/ 198825 h 454327"/>
              <a:gd name="connsiteX61" fmla="*/ 561892 w 669231"/>
              <a:gd name="connsiteY61" fmla="*/ 168966 h 454327"/>
              <a:gd name="connsiteX62" fmla="*/ 561129 w 669231"/>
              <a:gd name="connsiteY62" fmla="*/ 167549 h 454327"/>
              <a:gd name="connsiteX63" fmla="*/ 559931 w 669231"/>
              <a:gd name="connsiteY63" fmla="*/ 167985 h 454327"/>
              <a:gd name="connsiteX64" fmla="*/ 546309 w 669231"/>
              <a:gd name="connsiteY64" fmla="*/ 185312 h 454327"/>
              <a:gd name="connsiteX65" fmla="*/ 531052 w 669231"/>
              <a:gd name="connsiteY65" fmla="*/ 197735 h 454327"/>
              <a:gd name="connsiteX66" fmla="*/ 517540 w 669231"/>
              <a:gd name="connsiteY66" fmla="*/ 200568 h 454327"/>
              <a:gd name="connsiteX67" fmla="*/ 503809 w 669231"/>
              <a:gd name="connsiteY67" fmla="*/ 194139 h 454327"/>
              <a:gd name="connsiteX68" fmla="*/ 497815 w 669231"/>
              <a:gd name="connsiteY68" fmla="*/ 173870 h 454327"/>
              <a:gd name="connsiteX69" fmla="*/ 497815 w 669231"/>
              <a:gd name="connsiteY69" fmla="*/ 169075 h 454327"/>
              <a:gd name="connsiteX70" fmla="*/ 497052 w 669231"/>
              <a:gd name="connsiteY70" fmla="*/ 167658 h 454327"/>
              <a:gd name="connsiteX71" fmla="*/ 495636 w 669231"/>
              <a:gd name="connsiteY71" fmla="*/ 168421 h 454327"/>
              <a:gd name="connsiteX72" fmla="*/ 490405 w 669231"/>
              <a:gd name="connsiteY72" fmla="*/ 177793 h 454327"/>
              <a:gd name="connsiteX73" fmla="*/ 471552 w 669231"/>
              <a:gd name="connsiteY73" fmla="*/ 202203 h 454327"/>
              <a:gd name="connsiteX74" fmla="*/ 450956 w 669231"/>
              <a:gd name="connsiteY74" fmla="*/ 213645 h 454327"/>
              <a:gd name="connsiteX75" fmla="*/ 431450 w 669231"/>
              <a:gd name="connsiteY75" fmla="*/ 193158 h 454327"/>
              <a:gd name="connsiteX76" fmla="*/ 447796 w 669231"/>
              <a:gd name="connsiteY76" fmla="*/ 109139 h 454327"/>
              <a:gd name="connsiteX77" fmla="*/ 448559 w 669231"/>
              <a:gd name="connsiteY77" fmla="*/ 103472 h 454327"/>
              <a:gd name="connsiteX78" fmla="*/ 441693 w 669231"/>
              <a:gd name="connsiteY78" fmla="*/ 98459 h 454327"/>
              <a:gd name="connsiteX79" fmla="*/ 427636 w 669231"/>
              <a:gd name="connsiteY79" fmla="*/ 104344 h 454327"/>
              <a:gd name="connsiteX80" fmla="*/ 415540 w 669231"/>
              <a:gd name="connsiteY80" fmla="*/ 119709 h 454327"/>
              <a:gd name="connsiteX81" fmla="*/ 405841 w 669231"/>
              <a:gd name="connsiteY81" fmla="*/ 139870 h 454327"/>
              <a:gd name="connsiteX82" fmla="*/ 398322 w 669231"/>
              <a:gd name="connsiteY82" fmla="*/ 163190 h 454327"/>
              <a:gd name="connsiteX83" fmla="*/ 393091 w 669231"/>
              <a:gd name="connsiteY83" fmla="*/ 185203 h 454327"/>
              <a:gd name="connsiteX84" fmla="*/ 389386 w 669231"/>
              <a:gd name="connsiteY84" fmla="*/ 204055 h 454327"/>
              <a:gd name="connsiteX85" fmla="*/ 387315 w 669231"/>
              <a:gd name="connsiteY85" fmla="*/ 215171 h 454327"/>
              <a:gd name="connsiteX86" fmla="*/ 387097 w 669231"/>
              <a:gd name="connsiteY86" fmla="*/ 216043 h 454327"/>
              <a:gd name="connsiteX87" fmla="*/ 357129 w 669231"/>
              <a:gd name="connsiteY87" fmla="*/ 218004 h 454327"/>
              <a:gd name="connsiteX88" fmla="*/ 357020 w 669231"/>
              <a:gd name="connsiteY88" fmla="*/ 216914 h 454327"/>
              <a:gd name="connsiteX89" fmla="*/ 363341 w 669231"/>
              <a:gd name="connsiteY89" fmla="*/ 188799 h 454327"/>
              <a:gd name="connsiteX90" fmla="*/ 360726 w 669231"/>
              <a:gd name="connsiteY90" fmla="*/ 193376 h 454327"/>
              <a:gd name="connsiteX91" fmla="*/ 341982 w 669231"/>
              <a:gd name="connsiteY91" fmla="*/ 217786 h 454327"/>
              <a:gd name="connsiteX92" fmla="*/ 321386 w 669231"/>
              <a:gd name="connsiteY92" fmla="*/ 229229 h 454327"/>
              <a:gd name="connsiteX93" fmla="*/ 320078 w 669231"/>
              <a:gd name="connsiteY93" fmla="*/ 229229 h 454327"/>
              <a:gd name="connsiteX94" fmla="*/ 302533 w 669231"/>
              <a:gd name="connsiteY94" fmla="*/ 204600 h 454327"/>
              <a:gd name="connsiteX95" fmla="*/ 302315 w 669231"/>
              <a:gd name="connsiteY95" fmla="*/ 194684 h 454327"/>
              <a:gd name="connsiteX96" fmla="*/ 301553 w 669231"/>
              <a:gd name="connsiteY96" fmla="*/ 193267 h 454327"/>
              <a:gd name="connsiteX97" fmla="*/ 300136 w 669231"/>
              <a:gd name="connsiteY97" fmla="*/ 194030 h 454327"/>
              <a:gd name="connsiteX98" fmla="*/ 255129 w 669231"/>
              <a:gd name="connsiteY98" fmla="*/ 240344 h 454327"/>
              <a:gd name="connsiteX99" fmla="*/ 235514 w 669231"/>
              <a:gd name="connsiteY99" fmla="*/ 218876 h 454327"/>
              <a:gd name="connsiteX100" fmla="*/ 249136 w 669231"/>
              <a:gd name="connsiteY100" fmla="*/ 146408 h 454327"/>
              <a:gd name="connsiteX101" fmla="*/ 252078 w 669231"/>
              <a:gd name="connsiteY101" fmla="*/ 130498 h 454327"/>
              <a:gd name="connsiteX102" fmla="*/ 248155 w 669231"/>
              <a:gd name="connsiteY102" fmla="*/ 125594 h 454327"/>
              <a:gd name="connsiteX103" fmla="*/ 247719 w 669231"/>
              <a:gd name="connsiteY103" fmla="*/ 125594 h 454327"/>
              <a:gd name="connsiteX104" fmla="*/ 236822 w 669231"/>
              <a:gd name="connsiteY104" fmla="*/ 130607 h 454327"/>
              <a:gd name="connsiteX105" fmla="*/ 222219 w 669231"/>
              <a:gd name="connsiteY105" fmla="*/ 144229 h 454327"/>
              <a:gd name="connsiteX106" fmla="*/ 211104 w 669231"/>
              <a:gd name="connsiteY106" fmla="*/ 164389 h 454327"/>
              <a:gd name="connsiteX107" fmla="*/ 204347 w 669231"/>
              <a:gd name="connsiteY107" fmla="*/ 184222 h 454327"/>
              <a:gd name="connsiteX108" fmla="*/ 199444 w 669231"/>
              <a:gd name="connsiteY108" fmla="*/ 204491 h 454327"/>
              <a:gd name="connsiteX109" fmla="*/ 195085 w 669231"/>
              <a:gd name="connsiteY109" fmla="*/ 224107 h 454327"/>
              <a:gd name="connsiteX110" fmla="*/ 191162 w 669231"/>
              <a:gd name="connsiteY110" fmla="*/ 241543 h 454327"/>
              <a:gd name="connsiteX111" fmla="*/ 190944 w 669231"/>
              <a:gd name="connsiteY111" fmla="*/ 242414 h 454327"/>
              <a:gd name="connsiteX112" fmla="*/ 162174 w 669231"/>
              <a:gd name="connsiteY112" fmla="*/ 244267 h 454327"/>
              <a:gd name="connsiteX113" fmla="*/ 160976 w 669231"/>
              <a:gd name="connsiteY113" fmla="*/ 243177 h 454327"/>
              <a:gd name="connsiteX114" fmla="*/ 160976 w 669231"/>
              <a:gd name="connsiteY114" fmla="*/ 242741 h 454327"/>
              <a:gd name="connsiteX115" fmla="*/ 160976 w 669231"/>
              <a:gd name="connsiteY115" fmla="*/ 242741 h 454327"/>
              <a:gd name="connsiteX116" fmla="*/ 178847 w 669231"/>
              <a:gd name="connsiteY116" fmla="*/ 171908 h 454327"/>
              <a:gd name="connsiteX117" fmla="*/ 199117 w 669231"/>
              <a:gd name="connsiteY117" fmla="*/ 95299 h 454327"/>
              <a:gd name="connsiteX118" fmla="*/ 216553 w 669231"/>
              <a:gd name="connsiteY118" fmla="*/ 47895 h 454327"/>
              <a:gd name="connsiteX119" fmla="*/ 237476 w 669231"/>
              <a:gd name="connsiteY119" fmla="*/ 14767 h 454327"/>
              <a:gd name="connsiteX120" fmla="*/ 264501 w 669231"/>
              <a:gd name="connsiteY120" fmla="*/ 56 h 454327"/>
              <a:gd name="connsiteX121" fmla="*/ 280956 w 669231"/>
              <a:gd name="connsiteY121" fmla="*/ 15094 h 454327"/>
              <a:gd name="connsiteX122" fmla="*/ 274854 w 669231"/>
              <a:gd name="connsiteY122" fmla="*/ 43536 h 454327"/>
              <a:gd name="connsiteX123" fmla="*/ 234206 w 669231"/>
              <a:gd name="connsiteY123" fmla="*/ 116440 h 454327"/>
              <a:gd name="connsiteX124" fmla="*/ 234206 w 669231"/>
              <a:gd name="connsiteY124" fmla="*/ 118075 h 454327"/>
              <a:gd name="connsiteX125" fmla="*/ 235841 w 669231"/>
              <a:gd name="connsiteY125" fmla="*/ 118075 h 454327"/>
              <a:gd name="connsiteX126" fmla="*/ 246303 w 669231"/>
              <a:gd name="connsiteY126" fmla="*/ 111427 h 454327"/>
              <a:gd name="connsiteX127" fmla="*/ 263956 w 669231"/>
              <a:gd name="connsiteY127" fmla="*/ 106414 h 454327"/>
              <a:gd name="connsiteX128" fmla="*/ 282591 w 669231"/>
              <a:gd name="connsiteY128" fmla="*/ 122216 h 454327"/>
              <a:gd name="connsiteX129" fmla="*/ 281283 w 669231"/>
              <a:gd name="connsiteY129" fmla="*/ 134421 h 454327"/>
              <a:gd name="connsiteX130" fmla="*/ 277578 w 669231"/>
              <a:gd name="connsiteY130" fmla="*/ 146953 h 454327"/>
              <a:gd name="connsiteX131" fmla="*/ 274309 w 669231"/>
              <a:gd name="connsiteY131" fmla="*/ 158504 h 454327"/>
              <a:gd name="connsiteX132" fmla="*/ 270931 w 669231"/>
              <a:gd name="connsiteY132" fmla="*/ 170709 h 454327"/>
              <a:gd name="connsiteX133" fmla="*/ 267770 w 669231"/>
              <a:gd name="connsiteY133" fmla="*/ 183786 h 454327"/>
              <a:gd name="connsiteX134" fmla="*/ 265373 w 669231"/>
              <a:gd name="connsiteY134" fmla="*/ 204818 h 454327"/>
              <a:gd name="connsiteX135" fmla="*/ 269296 w 669231"/>
              <a:gd name="connsiteY135" fmla="*/ 211357 h 454327"/>
              <a:gd name="connsiteX136" fmla="*/ 269623 w 669231"/>
              <a:gd name="connsiteY136" fmla="*/ 211357 h 454327"/>
              <a:gd name="connsiteX137" fmla="*/ 308309 w 669231"/>
              <a:gd name="connsiteY137" fmla="*/ 154472 h 454327"/>
              <a:gd name="connsiteX138" fmla="*/ 308527 w 669231"/>
              <a:gd name="connsiteY138" fmla="*/ 153927 h 454327"/>
              <a:gd name="connsiteX139" fmla="*/ 321277 w 669231"/>
              <a:gd name="connsiteY139" fmla="*/ 118184 h 454327"/>
              <a:gd name="connsiteX140" fmla="*/ 343508 w 669231"/>
              <a:gd name="connsiteY140" fmla="*/ 97152 h 454327"/>
              <a:gd name="connsiteX141" fmla="*/ 360944 w 669231"/>
              <a:gd name="connsiteY141" fmla="*/ 96280 h 454327"/>
              <a:gd name="connsiteX142" fmla="*/ 362142 w 669231"/>
              <a:gd name="connsiteY142" fmla="*/ 97370 h 454327"/>
              <a:gd name="connsiteX143" fmla="*/ 361815 w 669231"/>
              <a:gd name="connsiteY143" fmla="*/ 98241 h 454327"/>
              <a:gd name="connsiteX144" fmla="*/ 361815 w 669231"/>
              <a:gd name="connsiteY144" fmla="*/ 98241 h 454327"/>
              <a:gd name="connsiteX145" fmla="*/ 351136 w 669231"/>
              <a:gd name="connsiteY145" fmla="*/ 119056 h 454327"/>
              <a:gd name="connsiteX146" fmla="*/ 341328 w 669231"/>
              <a:gd name="connsiteY146" fmla="*/ 144991 h 454327"/>
              <a:gd name="connsiteX147" fmla="*/ 334354 w 669231"/>
              <a:gd name="connsiteY147" fmla="*/ 168421 h 454327"/>
              <a:gd name="connsiteX148" fmla="*/ 331194 w 669231"/>
              <a:gd name="connsiteY148" fmla="*/ 191959 h 454327"/>
              <a:gd name="connsiteX149" fmla="*/ 335661 w 669231"/>
              <a:gd name="connsiteY149" fmla="*/ 199697 h 454327"/>
              <a:gd name="connsiteX150" fmla="*/ 335988 w 669231"/>
              <a:gd name="connsiteY150" fmla="*/ 199697 h 454327"/>
              <a:gd name="connsiteX151" fmla="*/ 345469 w 669231"/>
              <a:gd name="connsiteY151" fmla="*/ 193812 h 454327"/>
              <a:gd name="connsiteX152" fmla="*/ 355604 w 669231"/>
              <a:gd name="connsiteY152" fmla="*/ 181716 h 454327"/>
              <a:gd name="connsiteX153" fmla="*/ 364213 w 669231"/>
              <a:gd name="connsiteY153" fmla="*/ 165588 h 454327"/>
              <a:gd name="connsiteX154" fmla="*/ 372386 w 669231"/>
              <a:gd name="connsiteY154" fmla="*/ 148588 h 454327"/>
              <a:gd name="connsiteX155" fmla="*/ 376527 w 669231"/>
              <a:gd name="connsiteY155" fmla="*/ 141068 h 454327"/>
              <a:gd name="connsiteX156" fmla="*/ 377944 w 669231"/>
              <a:gd name="connsiteY156" fmla="*/ 138453 h 454327"/>
              <a:gd name="connsiteX157" fmla="*/ 385245 w 669231"/>
              <a:gd name="connsiteY157" fmla="*/ 93338 h 454327"/>
              <a:gd name="connsiteX158" fmla="*/ 384264 w 669231"/>
              <a:gd name="connsiteY158" fmla="*/ 89197 h 454327"/>
              <a:gd name="connsiteX159" fmla="*/ 384264 w 669231"/>
              <a:gd name="connsiteY159" fmla="*/ 89197 h 454327"/>
              <a:gd name="connsiteX160" fmla="*/ 384482 w 669231"/>
              <a:gd name="connsiteY160" fmla="*/ 87671 h 454327"/>
              <a:gd name="connsiteX161" fmla="*/ 385136 w 669231"/>
              <a:gd name="connsiteY161" fmla="*/ 87453 h 454327"/>
              <a:gd name="connsiteX162" fmla="*/ 397232 w 669231"/>
              <a:gd name="connsiteY162" fmla="*/ 86690 h 454327"/>
              <a:gd name="connsiteX163" fmla="*/ 411072 w 669231"/>
              <a:gd name="connsiteY163" fmla="*/ 88216 h 454327"/>
              <a:gd name="connsiteX164" fmla="*/ 414886 w 669231"/>
              <a:gd name="connsiteY164" fmla="*/ 94863 h 454327"/>
              <a:gd name="connsiteX165" fmla="*/ 414123 w 669231"/>
              <a:gd name="connsiteY165" fmla="*/ 102818 h 454327"/>
              <a:gd name="connsiteX166" fmla="*/ 415104 w 669231"/>
              <a:gd name="connsiteY166" fmla="*/ 104126 h 454327"/>
              <a:gd name="connsiteX167" fmla="*/ 416085 w 669231"/>
              <a:gd name="connsiteY167" fmla="*/ 103799 h 454327"/>
              <a:gd name="connsiteX168" fmla="*/ 458475 w 669231"/>
              <a:gd name="connsiteY168" fmla="*/ 81132 h 454327"/>
              <a:gd name="connsiteX169" fmla="*/ 477110 w 669231"/>
              <a:gd name="connsiteY169" fmla="*/ 97588 h 454327"/>
              <a:gd name="connsiteX170" fmla="*/ 476347 w 669231"/>
              <a:gd name="connsiteY170" fmla="*/ 108703 h 454327"/>
              <a:gd name="connsiteX171" fmla="*/ 470463 w 669231"/>
              <a:gd name="connsiteY171" fmla="*/ 130716 h 454327"/>
              <a:gd name="connsiteX172" fmla="*/ 460873 w 669231"/>
              <a:gd name="connsiteY172" fmla="*/ 178447 h 454327"/>
              <a:gd name="connsiteX173" fmla="*/ 465014 w 669231"/>
              <a:gd name="connsiteY173" fmla="*/ 184658 h 454327"/>
              <a:gd name="connsiteX174" fmla="*/ 465341 w 669231"/>
              <a:gd name="connsiteY174" fmla="*/ 184658 h 454327"/>
              <a:gd name="connsiteX175" fmla="*/ 474713 w 669231"/>
              <a:gd name="connsiteY175" fmla="*/ 178664 h 454327"/>
              <a:gd name="connsiteX176" fmla="*/ 484956 w 669231"/>
              <a:gd name="connsiteY176" fmla="*/ 166350 h 454327"/>
              <a:gd name="connsiteX177" fmla="*/ 493674 w 669231"/>
              <a:gd name="connsiteY177" fmla="*/ 150440 h 454327"/>
              <a:gd name="connsiteX178" fmla="*/ 501738 w 669231"/>
              <a:gd name="connsiteY178" fmla="*/ 133658 h 454327"/>
              <a:gd name="connsiteX179" fmla="*/ 503700 w 669231"/>
              <a:gd name="connsiteY179" fmla="*/ 129517 h 454327"/>
              <a:gd name="connsiteX180" fmla="*/ 503809 w 669231"/>
              <a:gd name="connsiteY180" fmla="*/ 129299 h 454327"/>
              <a:gd name="connsiteX181" fmla="*/ 514924 w 669231"/>
              <a:gd name="connsiteY181" fmla="*/ 96498 h 454327"/>
              <a:gd name="connsiteX182" fmla="*/ 531270 w 669231"/>
              <a:gd name="connsiteY182" fmla="*/ 76556 h 454327"/>
              <a:gd name="connsiteX183" fmla="*/ 555572 w 669231"/>
              <a:gd name="connsiteY183" fmla="*/ 70780 h 454327"/>
              <a:gd name="connsiteX184" fmla="*/ 555572 w 669231"/>
              <a:gd name="connsiteY184" fmla="*/ 70780 h 454327"/>
              <a:gd name="connsiteX185" fmla="*/ 558078 w 669231"/>
              <a:gd name="connsiteY185" fmla="*/ 72850 h 454327"/>
              <a:gd name="connsiteX186" fmla="*/ 558078 w 669231"/>
              <a:gd name="connsiteY186" fmla="*/ 73068 h 454327"/>
              <a:gd name="connsiteX187" fmla="*/ 556225 w 669231"/>
              <a:gd name="connsiteY187" fmla="*/ 77209 h 454327"/>
              <a:gd name="connsiteX188" fmla="*/ 534975 w 669231"/>
              <a:gd name="connsiteY188" fmla="*/ 119056 h 454327"/>
              <a:gd name="connsiteX189" fmla="*/ 525931 w 669231"/>
              <a:gd name="connsiteY189" fmla="*/ 168857 h 454327"/>
              <a:gd name="connsiteX190" fmla="*/ 530508 w 669231"/>
              <a:gd name="connsiteY190" fmla="*/ 178120 h 454327"/>
              <a:gd name="connsiteX191" fmla="*/ 530725 w 669231"/>
              <a:gd name="connsiteY191" fmla="*/ 178120 h 454327"/>
              <a:gd name="connsiteX192" fmla="*/ 554809 w 669231"/>
              <a:gd name="connsiteY192" fmla="*/ 154363 h 454327"/>
              <a:gd name="connsiteX193" fmla="*/ 576604 w 669231"/>
              <a:gd name="connsiteY193" fmla="*/ 107613 h 454327"/>
              <a:gd name="connsiteX194" fmla="*/ 579328 w 669231"/>
              <a:gd name="connsiteY194" fmla="*/ 98241 h 454327"/>
              <a:gd name="connsiteX195" fmla="*/ 581834 w 669231"/>
              <a:gd name="connsiteY195" fmla="*/ 89850 h 454327"/>
              <a:gd name="connsiteX196" fmla="*/ 584232 w 669231"/>
              <a:gd name="connsiteY196" fmla="*/ 83421 h 454327"/>
              <a:gd name="connsiteX197" fmla="*/ 587392 w 669231"/>
              <a:gd name="connsiteY197" fmla="*/ 77427 h 454327"/>
              <a:gd name="connsiteX198" fmla="*/ 591097 w 669231"/>
              <a:gd name="connsiteY198" fmla="*/ 73504 h 454327"/>
              <a:gd name="connsiteX199" fmla="*/ 596437 w 669231"/>
              <a:gd name="connsiteY199" fmla="*/ 70017 h 454327"/>
              <a:gd name="connsiteX200" fmla="*/ 612129 w 669231"/>
              <a:gd name="connsiteY200" fmla="*/ 67075 h 454327"/>
              <a:gd name="connsiteX201" fmla="*/ 624225 w 669231"/>
              <a:gd name="connsiteY201" fmla="*/ 66312 h 454327"/>
              <a:gd name="connsiteX202" fmla="*/ 625642 w 669231"/>
              <a:gd name="connsiteY202" fmla="*/ 66966 h 454327"/>
              <a:gd name="connsiteX203" fmla="*/ 624988 w 669231"/>
              <a:gd name="connsiteY203" fmla="*/ 68382 h 454327"/>
              <a:gd name="connsiteX204" fmla="*/ 624770 w 669231"/>
              <a:gd name="connsiteY204" fmla="*/ 68600 h 454327"/>
              <a:gd name="connsiteX205" fmla="*/ 608969 w 669231"/>
              <a:gd name="connsiteY205" fmla="*/ 98786 h 454327"/>
              <a:gd name="connsiteX206" fmla="*/ 598616 w 669231"/>
              <a:gd name="connsiteY206" fmla="*/ 135620 h 454327"/>
              <a:gd name="connsiteX207" fmla="*/ 593495 w 669231"/>
              <a:gd name="connsiteY207" fmla="*/ 155780 h 454327"/>
              <a:gd name="connsiteX208" fmla="*/ 589245 w 669231"/>
              <a:gd name="connsiteY208" fmla="*/ 172998 h 454327"/>
              <a:gd name="connsiteX209" fmla="*/ 584995 w 669231"/>
              <a:gd name="connsiteY209" fmla="*/ 189780 h 454327"/>
              <a:gd name="connsiteX210" fmla="*/ 585540 w 669231"/>
              <a:gd name="connsiteY210" fmla="*/ 191196 h 454327"/>
              <a:gd name="connsiteX211" fmla="*/ 586629 w 669231"/>
              <a:gd name="connsiteY211" fmla="*/ 190979 h 454327"/>
              <a:gd name="connsiteX212" fmla="*/ 619322 w 669231"/>
              <a:gd name="connsiteY212" fmla="*/ 165697 h 454327"/>
              <a:gd name="connsiteX213" fmla="*/ 669014 w 669231"/>
              <a:gd name="connsiteY213" fmla="*/ 143030 h 454327"/>
              <a:gd name="connsiteX214" fmla="*/ 669232 w 669231"/>
              <a:gd name="connsiteY214" fmla="*/ 144338 h 454327"/>
              <a:gd name="connsiteX215" fmla="*/ 265700 w 669231"/>
              <a:gd name="connsiteY215" fmla="*/ 9645 h 454327"/>
              <a:gd name="connsiteX216" fmla="*/ 242597 w 669231"/>
              <a:gd name="connsiteY216" fmla="*/ 45607 h 454327"/>
              <a:gd name="connsiteX217" fmla="*/ 219822 w 669231"/>
              <a:gd name="connsiteY217" fmla="*/ 114043 h 454327"/>
              <a:gd name="connsiteX218" fmla="*/ 220585 w 669231"/>
              <a:gd name="connsiteY218" fmla="*/ 115459 h 454327"/>
              <a:gd name="connsiteX219" fmla="*/ 221892 w 669231"/>
              <a:gd name="connsiteY219" fmla="*/ 115023 h 454327"/>
              <a:gd name="connsiteX220" fmla="*/ 262322 w 669231"/>
              <a:gd name="connsiteY220" fmla="*/ 40594 h 454327"/>
              <a:gd name="connsiteX221" fmla="*/ 268642 w 669231"/>
              <a:gd name="connsiteY221" fmla="*/ 14549 h 454327"/>
              <a:gd name="connsiteX222" fmla="*/ 265918 w 669231"/>
              <a:gd name="connsiteY222" fmla="*/ 9754 h 454327"/>
              <a:gd name="connsiteX223" fmla="*/ 265700 w 669231"/>
              <a:gd name="connsiteY223" fmla="*/ 9645 h 454327"/>
              <a:gd name="connsiteX224" fmla="*/ 548706 w 669231"/>
              <a:gd name="connsiteY224" fmla="*/ 215062 h 454327"/>
              <a:gd name="connsiteX225" fmla="*/ 548052 w 669231"/>
              <a:gd name="connsiteY225" fmla="*/ 213645 h 454327"/>
              <a:gd name="connsiteX226" fmla="*/ 547399 w 669231"/>
              <a:gd name="connsiteY226" fmla="*/ 213645 h 454327"/>
              <a:gd name="connsiteX227" fmla="*/ 529854 w 669231"/>
              <a:gd name="connsiteY227" fmla="*/ 217241 h 454327"/>
              <a:gd name="connsiteX228" fmla="*/ 502937 w 669231"/>
              <a:gd name="connsiteY228" fmla="*/ 228030 h 454327"/>
              <a:gd name="connsiteX229" fmla="*/ 502719 w 669231"/>
              <a:gd name="connsiteY229" fmla="*/ 228357 h 454327"/>
              <a:gd name="connsiteX230" fmla="*/ 501629 w 669231"/>
              <a:gd name="connsiteY230" fmla="*/ 239363 h 454327"/>
              <a:gd name="connsiteX231" fmla="*/ 507950 w 669231"/>
              <a:gd name="connsiteY231" fmla="*/ 248190 h 454327"/>
              <a:gd name="connsiteX232" fmla="*/ 517213 w 669231"/>
              <a:gd name="connsiteY232" fmla="*/ 250914 h 454327"/>
              <a:gd name="connsiteX233" fmla="*/ 548706 w 669231"/>
              <a:gd name="connsiteY233" fmla="*/ 215062 h 454327"/>
              <a:gd name="connsiteX234" fmla="*/ 353860 w 669231"/>
              <a:gd name="connsiteY234" fmla="*/ 74812 h 454327"/>
              <a:gd name="connsiteX235" fmla="*/ 353860 w 669231"/>
              <a:gd name="connsiteY235" fmla="*/ 74812 h 454327"/>
              <a:gd name="connsiteX236" fmla="*/ 371623 w 669231"/>
              <a:gd name="connsiteY236" fmla="*/ 61517 h 454327"/>
              <a:gd name="connsiteX237" fmla="*/ 368027 w 669231"/>
              <a:gd name="connsiteY237" fmla="*/ 49966 h 454327"/>
              <a:gd name="connsiteX238" fmla="*/ 360726 w 669231"/>
              <a:gd name="connsiteY238" fmla="*/ 48004 h 454327"/>
              <a:gd name="connsiteX239" fmla="*/ 350155 w 669231"/>
              <a:gd name="connsiteY239" fmla="*/ 53562 h 454327"/>
              <a:gd name="connsiteX240" fmla="*/ 347104 w 669231"/>
              <a:gd name="connsiteY240" fmla="*/ 68709 h 454327"/>
              <a:gd name="connsiteX241" fmla="*/ 353860 w 669231"/>
              <a:gd name="connsiteY241" fmla="*/ 74812 h 454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669231" h="454327">
                <a:moveTo>
                  <a:pt x="69546" y="249607"/>
                </a:moveTo>
                <a:lnTo>
                  <a:pt x="69546" y="249607"/>
                </a:lnTo>
                <a:cubicBezTo>
                  <a:pt x="65950" y="249498"/>
                  <a:pt x="68348" y="249607"/>
                  <a:pt x="69546" y="249607"/>
                </a:cubicBezTo>
                <a:close/>
                <a:moveTo>
                  <a:pt x="69437" y="249607"/>
                </a:moveTo>
                <a:cubicBezTo>
                  <a:pt x="65950" y="249498"/>
                  <a:pt x="67476" y="249607"/>
                  <a:pt x="68674" y="249607"/>
                </a:cubicBezTo>
                <a:lnTo>
                  <a:pt x="70527" y="249607"/>
                </a:lnTo>
                <a:lnTo>
                  <a:pt x="70418" y="249607"/>
                </a:lnTo>
                <a:lnTo>
                  <a:pt x="69437" y="249607"/>
                </a:lnTo>
                <a:cubicBezTo>
                  <a:pt x="70200" y="249607"/>
                  <a:pt x="70527" y="249716"/>
                  <a:pt x="69437" y="249607"/>
                </a:cubicBezTo>
                <a:close/>
                <a:moveTo>
                  <a:pt x="70418" y="249607"/>
                </a:moveTo>
                <a:cubicBezTo>
                  <a:pt x="108450" y="250479"/>
                  <a:pt x="148226" y="241652"/>
                  <a:pt x="159777" y="196427"/>
                </a:cubicBezTo>
                <a:cubicBezTo>
                  <a:pt x="167296" y="167222"/>
                  <a:pt x="148553" y="145972"/>
                  <a:pt x="131989" y="124613"/>
                </a:cubicBezTo>
                <a:cubicBezTo>
                  <a:pt x="131880" y="124504"/>
                  <a:pt x="131771" y="124395"/>
                  <a:pt x="131771" y="124177"/>
                </a:cubicBezTo>
                <a:cubicBezTo>
                  <a:pt x="131117" y="121453"/>
                  <a:pt x="113136" y="104889"/>
                  <a:pt x="108123" y="98677"/>
                </a:cubicBezTo>
                <a:cubicBezTo>
                  <a:pt x="108123" y="98568"/>
                  <a:pt x="108014" y="98568"/>
                  <a:pt x="107905" y="98459"/>
                </a:cubicBezTo>
                <a:cubicBezTo>
                  <a:pt x="105508" y="96716"/>
                  <a:pt x="103001" y="87889"/>
                  <a:pt x="101803" y="82985"/>
                </a:cubicBezTo>
                <a:cubicBezTo>
                  <a:pt x="101258" y="80915"/>
                  <a:pt x="101258" y="78844"/>
                  <a:pt x="101694" y="76773"/>
                </a:cubicBezTo>
                <a:cubicBezTo>
                  <a:pt x="106053" y="54543"/>
                  <a:pt x="108450" y="38306"/>
                  <a:pt x="137982" y="43100"/>
                </a:cubicBezTo>
                <a:cubicBezTo>
                  <a:pt x="159232" y="46588"/>
                  <a:pt x="148226" y="77754"/>
                  <a:pt x="159668" y="80806"/>
                </a:cubicBezTo>
                <a:lnTo>
                  <a:pt x="159886" y="80806"/>
                </a:lnTo>
                <a:cubicBezTo>
                  <a:pt x="166751" y="81459"/>
                  <a:pt x="180155" y="65004"/>
                  <a:pt x="182117" y="59447"/>
                </a:cubicBezTo>
                <a:cubicBezTo>
                  <a:pt x="189745" y="37870"/>
                  <a:pt x="145719" y="24684"/>
                  <a:pt x="132315" y="25556"/>
                </a:cubicBezTo>
                <a:cubicBezTo>
                  <a:pt x="105399" y="27190"/>
                  <a:pt x="87745" y="41793"/>
                  <a:pt x="76956" y="65876"/>
                </a:cubicBezTo>
                <a:cubicBezTo>
                  <a:pt x="57123" y="110229"/>
                  <a:pt x="94174" y="139761"/>
                  <a:pt x="116623" y="170164"/>
                </a:cubicBezTo>
                <a:cubicBezTo>
                  <a:pt x="133623" y="193158"/>
                  <a:pt x="132860" y="213645"/>
                  <a:pt x="112046" y="233370"/>
                </a:cubicBezTo>
                <a:cubicBezTo>
                  <a:pt x="89162" y="255055"/>
                  <a:pt x="62572" y="225196"/>
                  <a:pt x="59521" y="204164"/>
                </a:cubicBezTo>
                <a:cubicBezTo>
                  <a:pt x="56796" y="184876"/>
                  <a:pt x="57014" y="171472"/>
                  <a:pt x="40886" y="195991"/>
                </a:cubicBezTo>
                <a:cubicBezTo>
                  <a:pt x="25957" y="218767"/>
                  <a:pt x="41322" y="248408"/>
                  <a:pt x="70418" y="249607"/>
                </a:cubicBezTo>
                <a:lnTo>
                  <a:pt x="70418" y="249607"/>
                </a:lnTo>
                <a:close/>
                <a:moveTo>
                  <a:pt x="669232" y="144338"/>
                </a:moveTo>
                <a:lnTo>
                  <a:pt x="669232" y="144556"/>
                </a:lnTo>
                <a:cubicBezTo>
                  <a:pt x="668796" y="149241"/>
                  <a:pt x="667815" y="153818"/>
                  <a:pt x="666181" y="158286"/>
                </a:cubicBezTo>
                <a:cubicBezTo>
                  <a:pt x="663347" y="165697"/>
                  <a:pt x="659751" y="172889"/>
                  <a:pt x="655392" y="179536"/>
                </a:cubicBezTo>
                <a:cubicBezTo>
                  <a:pt x="650052" y="187709"/>
                  <a:pt x="647219" y="190979"/>
                  <a:pt x="641661" y="198171"/>
                </a:cubicBezTo>
                <a:cubicBezTo>
                  <a:pt x="631200" y="211793"/>
                  <a:pt x="623136" y="221927"/>
                  <a:pt x="610931" y="234895"/>
                </a:cubicBezTo>
                <a:cubicBezTo>
                  <a:pt x="593931" y="252876"/>
                  <a:pt x="574969" y="273472"/>
                  <a:pt x="554264" y="288184"/>
                </a:cubicBezTo>
                <a:cubicBezTo>
                  <a:pt x="524732" y="309325"/>
                  <a:pt x="487463" y="315100"/>
                  <a:pt x="452155" y="318369"/>
                </a:cubicBezTo>
                <a:cubicBezTo>
                  <a:pt x="348847" y="327741"/>
                  <a:pt x="196828" y="341690"/>
                  <a:pt x="164790" y="453498"/>
                </a:cubicBezTo>
                <a:cubicBezTo>
                  <a:pt x="164572" y="454151"/>
                  <a:pt x="164027" y="454478"/>
                  <a:pt x="163373" y="454260"/>
                </a:cubicBezTo>
                <a:cubicBezTo>
                  <a:pt x="163046" y="454151"/>
                  <a:pt x="162828" y="454042"/>
                  <a:pt x="162719" y="453716"/>
                </a:cubicBezTo>
                <a:cubicBezTo>
                  <a:pt x="131335" y="400100"/>
                  <a:pt x="63880" y="360761"/>
                  <a:pt x="1328" y="362613"/>
                </a:cubicBezTo>
                <a:cubicBezTo>
                  <a:pt x="674" y="362722"/>
                  <a:pt x="130" y="362395"/>
                  <a:pt x="21" y="361741"/>
                </a:cubicBezTo>
                <a:cubicBezTo>
                  <a:pt x="-88" y="361087"/>
                  <a:pt x="239" y="360543"/>
                  <a:pt x="892" y="360434"/>
                </a:cubicBezTo>
                <a:cubicBezTo>
                  <a:pt x="161956" y="280446"/>
                  <a:pt x="326508" y="318805"/>
                  <a:pt x="500431" y="287748"/>
                </a:cubicBezTo>
                <a:cubicBezTo>
                  <a:pt x="543911" y="280011"/>
                  <a:pt x="580418" y="251459"/>
                  <a:pt x="606681" y="217132"/>
                </a:cubicBezTo>
                <a:cubicBezTo>
                  <a:pt x="616706" y="204164"/>
                  <a:pt x="629565" y="193158"/>
                  <a:pt x="638392" y="179318"/>
                </a:cubicBezTo>
                <a:cubicBezTo>
                  <a:pt x="639809" y="177030"/>
                  <a:pt x="647110" y="158831"/>
                  <a:pt x="635777" y="166568"/>
                </a:cubicBezTo>
                <a:cubicBezTo>
                  <a:pt x="618232" y="178447"/>
                  <a:pt x="603411" y="193158"/>
                  <a:pt x="584341" y="202421"/>
                </a:cubicBezTo>
                <a:cubicBezTo>
                  <a:pt x="583469" y="202857"/>
                  <a:pt x="582488" y="203293"/>
                  <a:pt x="581507" y="203620"/>
                </a:cubicBezTo>
                <a:cubicBezTo>
                  <a:pt x="581181" y="203729"/>
                  <a:pt x="580963" y="204055"/>
                  <a:pt x="580854" y="204382"/>
                </a:cubicBezTo>
                <a:cubicBezTo>
                  <a:pt x="578129" y="213318"/>
                  <a:pt x="574315" y="221927"/>
                  <a:pt x="569411" y="229882"/>
                </a:cubicBezTo>
                <a:cubicBezTo>
                  <a:pt x="563636" y="238927"/>
                  <a:pt x="555899" y="246664"/>
                  <a:pt x="546745" y="252440"/>
                </a:cubicBezTo>
                <a:cubicBezTo>
                  <a:pt x="538245" y="258107"/>
                  <a:pt x="528328" y="261376"/>
                  <a:pt x="518193" y="262139"/>
                </a:cubicBezTo>
                <a:cubicBezTo>
                  <a:pt x="516777" y="262248"/>
                  <a:pt x="515469" y="262248"/>
                  <a:pt x="514052" y="262248"/>
                </a:cubicBezTo>
                <a:cubicBezTo>
                  <a:pt x="505988" y="262248"/>
                  <a:pt x="500758" y="261594"/>
                  <a:pt x="494546" y="258434"/>
                </a:cubicBezTo>
                <a:cubicBezTo>
                  <a:pt x="486591" y="254293"/>
                  <a:pt x="484084" y="247536"/>
                  <a:pt x="483540" y="239363"/>
                </a:cubicBezTo>
                <a:cubicBezTo>
                  <a:pt x="483213" y="234459"/>
                  <a:pt x="486264" y="229120"/>
                  <a:pt x="488770" y="225088"/>
                </a:cubicBezTo>
                <a:cubicBezTo>
                  <a:pt x="491277" y="221055"/>
                  <a:pt x="495309" y="216588"/>
                  <a:pt x="498142" y="215389"/>
                </a:cubicBezTo>
                <a:lnTo>
                  <a:pt x="498360" y="215280"/>
                </a:lnTo>
                <a:cubicBezTo>
                  <a:pt x="512527" y="204818"/>
                  <a:pt x="536610" y="204055"/>
                  <a:pt x="552956" y="199588"/>
                </a:cubicBezTo>
                <a:cubicBezTo>
                  <a:pt x="553392" y="199479"/>
                  <a:pt x="553719" y="199152"/>
                  <a:pt x="553719" y="198825"/>
                </a:cubicBezTo>
                <a:lnTo>
                  <a:pt x="561892" y="168966"/>
                </a:lnTo>
                <a:cubicBezTo>
                  <a:pt x="562110" y="168312"/>
                  <a:pt x="561674" y="167767"/>
                  <a:pt x="561129" y="167549"/>
                </a:cubicBezTo>
                <a:cubicBezTo>
                  <a:pt x="560693" y="167440"/>
                  <a:pt x="560149" y="167658"/>
                  <a:pt x="559931" y="167985"/>
                </a:cubicBezTo>
                <a:cubicBezTo>
                  <a:pt x="555790" y="174088"/>
                  <a:pt x="551213" y="179863"/>
                  <a:pt x="546309" y="185312"/>
                </a:cubicBezTo>
                <a:cubicBezTo>
                  <a:pt x="539879" y="192068"/>
                  <a:pt x="534866" y="196209"/>
                  <a:pt x="531052" y="197735"/>
                </a:cubicBezTo>
                <a:cubicBezTo>
                  <a:pt x="526693" y="199370"/>
                  <a:pt x="522116" y="200350"/>
                  <a:pt x="517540" y="200568"/>
                </a:cubicBezTo>
                <a:cubicBezTo>
                  <a:pt x="512091" y="200895"/>
                  <a:pt x="507405" y="198716"/>
                  <a:pt x="503809" y="194139"/>
                </a:cubicBezTo>
                <a:cubicBezTo>
                  <a:pt x="500213" y="189562"/>
                  <a:pt x="498251" y="182805"/>
                  <a:pt x="497815" y="173870"/>
                </a:cubicBezTo>
                <a:cubicBezTo>
                  <a:pt x="497706" y="172453"/>
                  <a:pt x="497706" y="170818"/>
                  <a:pt x="497815" y="169075"/>
                </a:cubicBezTo>
                <a:cubicBezTo>
                  <a:pt x="497924" y="168421"/>
                  <a:pt x="497597" y="167876"/>
                  <a:pt x="497052" y="167658"/>
                </a:cubicBezTo>
                <a:cubicBezTo>
                  <a:pt x="496399" y="167549"/>
                  <a:pt x="495854" y="167876"/>
                  <a:pt x="495636" y="168421"/>
                </a:cubicBezTo>
                <a:cubicBezTo>
                  <a:pt x="493892" y="171799"/>
                  <a:pt x="492149" y="174959"/>
                  <a:pt x="490405" y="177793"/>
                </a:cubicBezTo>
                <a:cubicBezTo>
                  <a:pt x="485283" y="186729"/>
                  <a:pt x="478854" y="194902"/>
                  <a:pt x="471552" y="202203"/>
                </a:cubicBezTo>
                <a:cubicBezTo>
                  <a:pt x="464360" y="209395"/>
                  <a:pt x="457386" y="213209"/>
                  <a:pt x="450956" y="213645"/>
                </a:cubicBezTo>
                <a:cubicBezTo>
                  <a:pt x="438860" y="214408"/>
                  <a:pt x="432322" y="207543"/>
                  <a:pt x="431450" y="193158"/>
                </a:cubicBezTo>
                <a:cubicBezTo>
                  <a:pt x="430578" y="179427"/>
                  <a:pt x="436027" y="151203"/>
                  <a:pt x="447796" y="109139"/>
                </a:cubicBezTo>
                <a:cubicBezTo>
                  <a:pt x="448450" y="107286"/>
                  <a:pt x="448668" y="105325"/>
                  <a:pt x="448559" y="103472"/>
                </a:cubicBezTo>
                <a:cubicBezTo>
                  <a:pt x="448341" y="99658"/>
                  <a:pt x="446161" y="98132"/>
                  <a:pt x="441693" y="98459"/>
                </a:cubicBezTo>
                <a:cubicBezTo>
                  <a:pt x="436572" y="98895"/>
                  <a:pt x="431668" y="100966"/>
                  <a:pt x="427636" y="104344"/>
                </a:cubicBezTo>
                <a:cubicBezTo>
                  <a:pt x="422623" y="108594"/>
                  <a:pt x="418482" y="113825"/>
                  <a:pt x="415540" y="119709"/>
                </a:cubicBezTo>
                <a:cubicBezTo>
                  <a:pt x="411943" y="126248"/>
                  <a:pt x="408783" y="133004"/>
                  <a:pt x="405841" y="139870"/>
                </a:cubicBezTo>
                <a:cubicBezTo>
                  <a:pt x="402790" y="147389"/>
                  <a:pt x="400283" y="155235"/>
                  <a:pt x="398322" y="163190"/>
                </a:cubicBezTo>
                <a:cubicBezTo>
                  <a:pt x="396142" y="172017"/>
                  <a:pt x="394290" y="179427"/>
                  <a:pt x="393091" y="185203"/>
                </a:cubicBezTo>
                <a:cubicBezTo>
                  <a:pt x="391783" y="191196"/>
                  <a:pt x="390584" y="197517"/>
                  <a:pt x="389386" y="204055"/>
                </a:cubicBezTo>
                <a:cubicBezTo>
                  <a:pt x="388514" y="208632"/>
                  <a:pt x="387533" y="214299"/>
                  <a:pt x="387315" y="215171"/>
                </a:cubicBezTo>
                <a:lnTo>
                  <a:pt x="387097" y="216043"/>
                </a:lnTo>
                <a:lnTo>
                  <a:pt x="357129" y="218004"/>
                </a:lnTo>
                <a:lnTo>
                  <a:pt x="357020" y="216914"/>
                </a:lnTo>
                <a:cubicBezTo>
                  <a:pt x="356802" y="214299"/>
                  <a:pt x="358982" y="205036"/>
                  <a:pt x="363341" y="188799"/>
                </a:cubicBezTo>
                <a:cubicBezTo>
                  <a:pt x="362469" y="190325"/>
                  <a:pt x="361597" y="191850"/>
                  <a:pt x="360726" y="193376"/>
                </a:cubicBezTo>
                <a:cubicBezTo>
                  <a:pt x="355604" y="202312"/>
                  <a:pt x="349283" y="210485"/>
                  <a:pt x="341982" y="217786"/>
                </a:cubicBezTo>
                <a:cubicBezTo>
                  <a:pt x="334790" y="224979"/>
                  <a:pt x="327815" y="228793"/>
                  <a:pt x="321386" y="229229"/>
                </a:cubicBezTo>
                <a:cubicBezTo>
                  <a:pt x="320950" y="229229"/>
                  <a:pt x="320514" y="229229"/>
                  <a:pt x="320078" y="229229"/>
                </a:cubicBezTo>
                <a:cubicBezTo>
                  <a:pt x="309508" y="229229"/>
                  <a:pt x="303514" y="220946"/>
                  <a:pt x="302533" y="204600"/>
                </a:cubicBezTo>
                <a:cubicBezTo>
                  <a:pt x="302315" y="201331"/>
                  <a:pt x="302206" y="198062"/>
                  <a:pt x="302315" y="194684"/>
                </a:cubicBezTo>
                <a:cubicBezTo>
                  <a:pt x="302424" y="194030"/>
                  <a:pt x="302097" y="193485"/>
                  <a:pt x="301553" y="193267"/>
                </a:cubicBezTo>
                <a:cubicBezTo>
                  <a:pt x="300899" y="193158"/>
                  <a:pt x="300354" y="193485"/>
                  <a:pt x="300136" y="194030"/>
                </a:cubicBezTo>
                <a:cubicBezTo>
                  <a:pt x="283681" y="224216"/>
                  <a:pt x="268860" y="239472"/>
                  <a:pt x="255129" y="240344"/>
                </a:cubicBezTo>
                <a:cubicBezTo>
                  <a:pt x="243033" y="241107"/>
                  <a:pt x="236495" y="233914"/>
                  <a:pt x="235514" y="218876"/>
                </a:cubicBezTo>
                <a:cubicBezTo>
                  <a:pt x="234424" y="202203"/>
                  <a:pt x="239001" y="177793"/>
                  <a:pt x="249136" y="146408"/>
                </a:cubicBezTo>
                <a:cubicBezTo>
                  <a:pt x="251315" y="138671"/>
                  <a:pt x="252296" y="133331"/>
                  <a:pt x="252078" y="130498"/>
                </a:cubicBezTo>
                <a:cubicBezTo>
                  <a:pt x="251751" y="126139"/>
                  <a:pt x="249790" y="125594"/>
                  <a:pt x="248155" y="125594"/>
                </a:cubicBezTo>
                <a:lnTo>
                  <a:pt x="247719" y="125594"/>
                </a:lnTo>
                <a:cubicBezTo>
                  <a:pt x="246303" y="125703"/>
                  <a:pt x="243251" y="126575"/>
                  <a:pt x="236822" y="130607"/>
                </a:cubicBezTo>
                <a:cubicBezTo>
                  <a:pt x="231155" y="134312"/>
                  <a:pt x="226251" y="138889"/>
                  <a:pt x="222219" y="144229"/>
                </a:cubicBezTo>
                <a:cubicBezTo>
                  <a:pt x="217533" y="150331"/>
                  <a:pt x="213828" y="157197"/>
                  <a:pt x="211104" y="164389"/>
                </a:cubicBezTo>
                <a:cubicBezTo>
                  <a:pt x="208271" y="172017"/>
                  <a:pt x="205982" y="178664"/>
                  <a:pt x="204347" y="184222"/>
                </a:cubicBezTo>
                <a:cubicBezTo>
                  <a:pt x="202713" y="189780"/>
                  <a:pt x="201078" y="196645"/>
                  <a:pt x="199444" y="204491"/>
                </a:cubicBezTo>
                <a:cubicBezTo>
                  <a:pt x="197809" y="212337"/>
                  <a:pt x="196392" y="219094"/>
                  <a:pt x="195085" y="224107"/>
                </a:cubicBezTo>
                <a:cubicBezTo>
                  <a:pt x="193777" y="229120"/>
                  <a:pt x="192469" y="234895"/>
                  <a:pt x="191162" y="241543"/>
                </a:cubicBezTo>
                <a:lnTo>
                  <a:pt x="190944" y="242414"/>
                </a:lnTo>
                <a:lnTo>
                  <a:pt x="162174" y="244267"/>
                </a:lnTo>
                <a:cubicBezTo>
                  <a:pt x="161521" y="244267"/>
                  <a:pt x="160976" y="243831"/>
                  <a:pt x="160976" y="243177"/>
                </a:cubicBezTo>
                <a:cubicBezTo>
                  <a:pt x="160976" y="243068"/>
                  <a:pt x="160976" y="242959"/>
                  <a:pt x="160976" y="242741"/>
                </a:cubicBezTo>
                <a:lnTo>
                  <a:pt x="160976" y="242741"/>
                </a:lnTo>
                <a:cubicBezTo>
                  <a:pt x="165226" y="228030"/>
                  <a:pt x="171219" y="204164"/>
                  <a:pt x="178847" y="171908"/>
                </a:cubicBezTo>
                <a:cubicBezTo>
                  <a:pt x="186476" y="139652"/>
                  <a:pt x="193450" y="113825"/>
                  <a:pt x="199117" y="95299"/>
                </a:cubicBezTo>
                <a:cubicBezTo>
                  <a:pt x="204021" y="79171"/>
                  <a:pt x="209796" y="63261"/>
                  <a:pt x="216553" y="47895"/>
                </a:cubicBezTo>
                <a:cubicBezTo>
                  <a:pt x="221783" y="35908"/>
                  <a:pt x="228867" y="24684"/>
                  <a:pt x="237476" y="14767"/>
                </a:cubicBezTo>
                <a:cubicBezTo>
                  <a:pt x="245649" y="5613"/>
                  <a:pt x="254803" y="709"/>
                  <a:pt x="264501" y="56"/>
                </a:cubicBezTo>
                <a:cubicBezTo>
                  <a:pt x="274745" y="-598"/>
                  <a:pt x="280194" y="4524"/>
                  <a:pt x="280956" y="15094"/>
                </a:cubicBezTo>
                <a:cubicBezTo>
                  <a:pt x="281392" y="22177"/>
                  <a:pt x="279322" y="31658"/>
                  <a:pt x="274854" y="43536"/>
                </a:cubicBezTo>
                <a:cubicBezTo>
                  <a:pt x="266681" y="64568"/>
                  <a:pt x="253059" y="89088"/>
                  <a:pt x="234206" y="116440"/>
                </a:cubicBezTo>
                <a:cubicBezTo>
                  <a:pt x="233770" y="116876"/>
                  <a:pt x="233770" y="117639"/>
                  <a:pt x="234206" y="118075"/>
                </a:cubicBezTo>
                <a:cubicBezTo>
                  <a:pt x="234642" y="118511"/>
                  <a:pt x="235405" y="118511"/>
                  <a:pt x="235841" y="118075"/>
                </a:cubicBezTo>
                <a:cubicBezTo>
                  <a:pt x="239110" y="115568"/>
                  <a:pt x="242597" y="113280"/>
                  <a:pt x="246303" y="111427"/>
                </a:cubicBezTo>
                <a:cubicBezTo>
                  <a:pt x="251751" y="108594"/>
                  <a:pt x="257745" y="106959"/>
                  <a:pt x="263956" y="106414"/>
                </a:cubicBezTo>
                <a:cubicBezTo>
                  <a:pt x="275617" y="105652"/>
                  <a:pt x="281828" y="110991"/>
                  <a:pt x="282591" y="122216"/>
                </a:cubicBezTo>
                <a:cubicBezTo>
                  <a:pt x="282918" y="126357"/>
                  <a:pt x="282482" y="130498"/>
                  <a:pt x="281283" y="134421"/>
                </a:cubicBezTo>
                <a:cubicBezTo>
                  <a:pt x="280194" y="138017"/>
                  <a:pt x="278995" y="142267"/>
                  <a:pt x="277578" y="146953"/>
                </a:cubicBezTo>
                <a:cubicBezTo>
                  <a:pt x="276270" y="151639"/>
                  <a:pt x="275181" y="155562"/>
                  <a:pt x="274309" y="158504"/>
                </a:cubicBezTo>
                <a:cubicBezTo>
                  <a:pt x="273437" y="161556"/>
                  <a:pt x="272347" y="165588"/>
                  <a:pt x="270931" y="170709"/>
                </a:cubicBezTo>
                <a:cubicBezTo>
                  <a:pt x="269514" y="175831"/>
                  <a:pt x="268424" y="180299"/>
                  <a:pt x="267770" y="183786"/>
                </a:cubicBezTo>
                <a:cubicBezTo>
                  <a:pt x="265809" y="192613"/>
                  <a:pt x="265046" y="199697"/>
                  <a:pt x="265373" y="204818"/>
                </a:cubicBezTo>
                <a:cubicBezTo>
                  <a:pt x="265809" y="211357"/>
                  <a:pt x="268424" y="211357"/>
                  <a:pt x="269296" y="211357"/>
                </a:cubicBezTo>
                <a:lnTo>
                  <a:pt x="269623" y="211357"/>
                </a:lnTo>
                <a:cubicBezTo>
                  <a:pt x="280629" y="210703"/>
                  <a:pt x="293597" y="191523"/>
                  <a:pt x="308309" y="154472"/>
                </a:cubicBezTo>
                <a:cubicBezTo>
                  <a:pt x="308418" y="154254"/>
                  <a:pt x="308418" y="154145"/>
                  <a:pt x="308527" y="153927"/>
                </a:cubicBezTo>
                <a:cubicBezTo>
                  <a:pt x="311905" y="141722"/>
                  <a:pt x="316155" y="129735"/>
                  <a:pt x="321277" y="118184"/>
                </a:cubicBezTo>
                <a:cubicBezTo>
                  <a:pt x="327379" y="104780"/>
                  <a:pt x="334790" y="97697"/>
                  <a:pt x="343508" y="97152"/>
                </a:cubicBezTo>
                <a:lnTo>
                  <a:pt x="360944" y="96280"/>
                </a:lnTo>
                <a:cubicBezTo>
                  <a:pt x="361597" y="96280"/>
                  <a:pt x="362142" y="96716"/>
                  <a:pt x="362142" y="97370"/>
                </a:cubicBezTo>
                <a:cubicBezTo>
                  <a:pt x="362142" y="97697"/>
                  <a:pt x="362033" y="98023"/>
                  <a:pt x="361815" y="98241"/>
                </a:cubicBezTo>
                <a:lnTo>
                  <a:pt x="361815" y="98241"/>
                </a:lnTo>
                <a:cubicBezTo>
                  <a:pt x="359091" y="100857"/>
                  <a:pt x="355495" y="107831"/>
                  <a:pt x="351136" y="119056"/>
                </a:cubicBezTo>
                <a:cubicBezTo>
                  <a:pt x="346559" y="131152"/>
                  <a:pt x="343399" y="139434"/>
                  <a:pt x="341328" y="144991"/>
                </a:cubicBezTo>
                <a:cubicBezTo>
                  <a:pt x="339258" y="150767"/>
                  <a:pt x="336860" y="158613"/>
                  <a:pt x="334354" y="168421"/>
                </a:cubicBezTo>
                <a:cubicBezTo>
                  <a:pt x="331847" y="178229"/>
                  <a:pt x="330758" y="186075"/>
                  <a:pt x="331194" y="191959"/>
                </a:cubicBezTo>
                <a:cubicBezTo>
                  <a:pt x="331738" y="199697"/>
                  <a:pt x="334681" y="199697"/>
                  <a:pt x="335661" y="199697"/>
                </a:cubicBezTo>
                <a:lnTo>
                  <a:pt x="335988" y="199697"/>
                </a:lnTo>
                <a:cubicBezTo>
                  <a:pt x="337514" y="199588"/>
                  <a:pt x="340347" y="198498"/>
                  <a:pt x="345469" y="193812"/>
                </a:cubicBezTo>
                <a:cubicBezTo>
                  <a:pt x="349392" y="190216"/>
                  <a:pt x="352770" y="186184"/>
                  <a:pt x="355604" y="181716"/>
                </a:cubicBezTo>
                <a:cubicBezTo>
                  <a:pt x="358219" y="177466"/>
                  <a:pt x="361052" y="172126"/>
                  <a:pt x="364213" y="165588"/>
                </a:cubicBezTo>
                <a:cubicBezTo>
                  <a:pt x="367373" y="159049"/>
                  <a:pt x="370097" y="153382"/>
                  <a:pt x="372386" y="148588"/>
                </a:cubicBezTo>
                <a:cubicBezTo>
                  <a:pt x="374892" y="143466"/>
                  <a:pt x="375873" y="141722"/>
                  <a:pt x="376527" y="141068"/>
                </a:cubicBezTo>
                <a:lnTo>
                  <a:pt x="377944" y="138453"/>
                </a:lnTo>
                <a:cubicBezTo>
                  <a:pt x="383283" y="116876"/>
                  <a:pt x="385790" y="101729"/>
                  <a:pt x="385245" y="93338"/>
                </a:cubicBezTo>
                <a:cubicBezTo>
                  <a:pt x="385245" y="91921"/>
                  <a:pt x="384918" y="90504"/>
                  <a:pt x="384264" y="89197"/>
                </a:cubicBezTo>
                <a:lnTo>
                  <a:pt x="384264" y="89197"/>
                </a:lnTo>
                <a:cubicBezTo>
                  <a:pt x="383937" y="88761"/>
                  <a:pt x="383937" y="87998"/>
                  <a:pt x="384482" y="87671"/>
                </a:cubicBezTo>
                <a:cubicBezTo>
                  <a:pt x="384700" y="87562"/>
                  <a:pt x="384918" y="87453"/>
                  <a:pt x="385136" y="87453"/>
                </a:cubicBezTo>
                <a:lnTo>
                  <a:pt x="397232" y="86690"/>
                </a:lnTo>
                <a:cubicBezTo>
                  <a:pt x="404315" y="86254"/>
                  <a:pt x="408783" y="86690"/>
                  <a:pt x="411072" y="88216"/>
                </a:cubicBezTo>
                <a:cubicBezTo>
                  <a:pt x="413360" y="89741"/>
                  <a:pt x="414777" y="92248"/>
                  <a:pt x="414886" y="94863"/>
                </a:cubicBezTo>
                <a:cubicBezTo>
                  <a:pt x="414886" y="97479"/>
                  <a:pt x="414668" y="100203"/>
                  <a:pt x="414123" y="102818"/>
                </a:cubicBezTo>
                <a:cubicBezTo>
                  <a:pt x="414014" y="103472"/>
                  <a:pt x="414450" y="104017"/>
                  <a:pt x="415104" y="104126"/>
                </a:cubicBezTo>
                <a:cubicBezTo>
                  <a:pt x="415431" y="104235"/>
                  <a:pt x="415867" y="104017"/>
                  <a:pt x="416085" y="103799"/>
                </a:cubicBezTo>
                <a:cubicBezTo>
                  <a:pt x="429706" y="89632"/>
                  <a:pt x="443873" y="82004"/>
                  <a:pt x="458475" y="81132"/>
                </a:cubicBezTo>
                <a:cubicBezTo>
                  <a:pt x="470136" y="80370"/>
                  <a:pt x="476456" y="85927"/>
                  <a:pt x="477110" y="97588"/>
                </a:cubicBezTo>
                <a:cubicBezTo>
                  <a:pt x="477328" y="101293"/>
                  <a:pt x="477110" y="104998"/>
                  <a:pt x="476347" y="108703"/>
                </a:cubicBezTo>
                <a:cubicBezTo>
                  <a:pt x="475584" y="112408"/>
                  <a:pt x="473732" y="119600"/>
                  <a:pt x="470463" y="130716"/>
                </a:cubicBezTo>
                <a:cubicBezTo>
                  <a:pt x="463597" y="154581"/>
                  <a:pt x="460328" y="170600"/>
                  <a:pt x="460873" y="178447"/>
                </a:cubicBezTo>
                <a:cubicBezTo>
                  <a:pt x="461200" y="184004"/>
                  <a:pt x="463379" y="184658"/>
                  <a:pt x="465014" y="184658"/>
                </a:cubicBezTo>
                <a:lnTo>
                  <a:pt x="465341" y="184658"/>
                </a:lnTo>
                <a:cubicBezTo>
                  <a:pt x="466866" y="184549"/>
                  <a:pt x="469700" y="183459"/>
                  <a:pt x="474713" y="178664"/>
                </a:cubicBezTo>
                <a:cubicBezTo>
                  <a:pt x="478636" y="174959"/>
                  <a:pt x="482014" y="170818"/>
                  <a:pt x="484956" y="166350"/>
                </a:cubicBezTo>
                <a:cubicBezTo>
                  <a:pt x="488116" y="161229"/>
                  <a:pt x="491059" y="155889"/>
                  <a:pt x="493674" y="150440"/>
                </a:cubicBezTo>
                <a:cubicBezTo>
                  <a:pt x="496834" y="144120"/>
                  <a:pt x="499450" y="138453"/>
                  <a:pt x="501738" y="133658"/>
                </a:cubicBezTo>
                <a:cubicBezTo>
                  <a:pt x="502501" y="131914"/>
                  <a:pt x="503155" y="130607"/>
                  <a:pt x="503700" y="129517"/>
                </a:cubicBezTo>
                <a:cubicBezTo>
                  <a:pt x="503700" y="129408"/>
                  <a:pt x="503809" y="129408"/>
                  <a:pt x="503809" y="129299"/>
                </a:cubicBezTo>
                <a:cubicBezTo>
                  <a:pt x="506969" y="116004"/>
                  <a:pt x="510674" y="104998"/>
                  <a:pt x="514924" y="96498"/>
                </a:cubicBezTo>
                <a:cubicBezTo>
                  <a:pt x="519828" y="86472"/>
                  <a:pt x="525386" y="79825"/>
                  <a:pt x="531270" y="76556"/>
                </a:cubicBezTo>
                <a:cubicBezTo>
                  <a:pt x="537155" y="73286"/>
                  <a:pt x="545219" y="71434"/>
                  <a:pt x="555572" y="70780"/>
                </a:cubicBezTo>
                <a:lnTo>
                  <a:pt x="555572" y="70780"/>
                </a:lnTo>
                <a:cubicBezTo>
                  <a:pt x="556879" y="70671"/>
                  <a:pt x="557969" y="71652"/>
                  <a:pt x="558078" y="72850"/>
                </a:cubicBezTo>
                <a:cubicBezTo>
                  <a:pt x="558078" y="72959"/>
                  <a:pt x="558078" y="72959"/>
                  <a:pt x="558078" y="73068"/>
                </a:cubicBezTo>
                <a:cubicBezTo>
                  <a:pt x="558187" y="74267"/>
                  <a:pt x="557533" y="75575"/>
                  <a:pt x="556225" y="77209"/>
                </a:cubicBezTo>
                <a:cubicBezTo>
                  <a:pt x="548924" y="85165"/>
                  <a:pt x="541841" y="99222"/>
                  <a:pt x="534975" y="119056"/>
                </a:cubicBezTo>
                <a:cubicBezTo>
                  <a:pt x="528110" y="138889"/>
                  <a:pt x="525168" y="155562"/>
                  <a:pt x="525931" y="168857"/>
                </a:cubicBezTo>
                <a:cubicBezTo>
                  <a:pt x="526367" y="174959"/>
                  <a:pt x="527892" y="178120"/>
                  <a:pt x="530508" y="178120"/>
                </a:cubicBezTo>
                <a:lnTo>
                  <a:pt x="530725" y="178120"/>
                </a:lnTo>
                <a:cubicBezTo>
                  <a:pt x="537155" y="177684"/>
                  <a:pt x="545328" y="169729"/>
                  <a:pt x="554809" y="154363"/>
                </a:cubicBezTo>
                <a:cubicBezTo>
                  <a:pt x="564072" y="139761"/>
                  <a:pt x="571373" y="124068"/>
                  <a:pt x="576604" y="107613"/>
                </a:cubicBezTo>
                <a:cubicBezTo>
                  <a:pt x="577257" y="105434"/>
                  <a:pt x="578129" y="102382"/>
                  <a:pt x="579328" y="98241"/>
                </a:cubicBezTo>
                <a:cubicBezTo>
                  <a:pt x="580527" y="94100"/>
                  <a:pt x="581399" y="91376"/>
                  <a:pt x="581834" y="89850"/>
                </a:cubicBezTo>
                <a:cubicBezTo>
                  <a:pt x="582270" y="88325"/>
                  <a:pt x="583142" y="86145"/>
                  <a:pt x="584232" y="83421"/>
                </a:cubicBezTo>
                <a:cubicBezTo>
                  <a:pt x="584995" y="81241"/>
                  <a:pt x="586084" y="79280"/>
                  <a:pt x="587392" y="77427"/>
                </a:cubicBezTo>
                <a:cubicBezTo>
                  <a:pt x="588264" y="76447"/>
                  <a:pt x="589572" y="75139"/>
                  <a:pt x="591097" y="73504"/>
                </a:cubicBezTo>
                <a:cubicBezTo>
                  <a:pt x="592623" y="71870"/>
                  <a:pt x="594366" y="70671"/>
                  <a:pt x="596437" y="70017"/>
                </a:cubicBezTo>
                <a:cubicBezTo>
                  <a:pt x="601559" y="68491"/>
                  <a:pt x="606790" y="67511"/>
                  <a:pt x="612129" y="67075"/>
                </a:cubicBezTo>
                <a:lnTo>
                  <a:pt x="624225" y="66312"/>
                </a:lnTo>
                <a:cubicBezTo>
                  <a:pt x="624770" y="66094"/>
                  <a:pt x="625424" y="66421"/>
                  <a:pt x="625642" y="66966"/>
                </a:cubicBezTo>
                <a:cubicBezTo>
                  <a:pt x="625860" y="67511"/>
                  <a:pt x="625533" y="68165"/>
                  <a:pt x="624988" y="68382"/>
                </a:cubicBezTo>
                <a:lnTo>
                  <a:pt x="624770" y="68600"/>
                </a:lnTo>
                <a:cubicBezTo>
                  <a:pt x="619322" y="72850"/>
                  <a:pt x="613982" y="82985"/>
                  <a:pt x="608969" y="98786"/>
                </a:cubicBezTo>
                <a:cubicBezTo>
                  <a:pt x="604828" y="112190"/>
                  <a:pt x="601341" y="124613"/>
                  <a:pt x="598616" y="135620"/>
                </a:cubicBezTo>
                <a:cubicBezTo>
                  <a:pt x="595892" y="146626"/>
                  <a:pt x="594148" y="153382"/>
                  <a:pt x="593495" y="155780"/>
                </a:cubicBezTo>
                <a:cubicBezTo>
                  <a:pt x="592841" y="158177"/>
                  <a:pt x="591424" y="164062"/>
                  <a:pt x="589245" y="172998"/>
                </a:cubicBezTo>
                <a:cubicBezTo>
                  <a:pt x="587610" y="179754"/>
                  <a:pt x="586193" y="185312"/>
                  <a:pt x="584995" y="189780"/>
                </a:cubicBezTo>
                <a:cubicBezTo>
                  <a:pt x="584777" y="190325"/>
                  <a:pt x="584995" y="190979"/>
                  <a:pt x="585540" y="191196"/>
                </a:cubicBezTo>
                <a:cubicBezTo>
                  <a:pt x="585866" y="191305"/>
                  <a:pt x="586302" y="191305"/>
                  <a:pt x="586629" y="190979"/>
                </a:cubicBezTo>
                <a:cubicBezTo>
                  <a:pt x="598507" y="183895"/>
                  <a:pt x="609405" y="175395"/>
                  <a:pt x="619322" y="165697"/>
                </a:cubicBezTo>
                <a:cubicBezTo>
                  <a:pt x="624879" y="160139"/>
                  <a:pt x="667052" y="113280"/>
                  <a:pt x="669014" y="143030"/>
                </a:cubicBezTo>
                <a:lnTo>
                  <a:pt x="669232" y="144338"/>
                </a:lnTo>
                <a:close/>
                <a:moveTo>
                  <a:pt x="265700" y="9645"/>
                </a:moveTo>
                <a:cubicBezTo>
                  <a:pt x="261450" y="9863"/>
                  <a:pt x="253931" y="16402"/>
                  <a:pt x="242597" y="45607"/>
                </a:cubicBezTo>
                <a:cubicBezTo>
                  <a:pt x="234751" y="65767"/>
                  <a:pt x="227123" y="88761"/>
                  <a:pt x="219822" y="114043"/>
                </a:cubicBezTo>
                <a:cubicBezTo>
                  <a:pt x="219604" y="114697"/>
                  <a:pt x="220040" y="115241"/>
                  <a:pt x="220585" y="115459"/>
                </a:cubicBezTo>
                <a:cubicBezTo>
                  <a:pt x="221021" y="115568"/>
                  <a:pt x="221565" y="115459"/>
                  <a:pt x="221892" y="115023"/>
                </a:cubicBezTo>
                <a:cubicBezTo>
                  <a:pt x="241508" y="85056"/>
                  <a:pt x="255129" y="60100"/>
                  <a:pt x="262322" y="40594"/>
                </a:cubicBezTo>
                <a:cubicBezTo>
                  <a:pt x="266790" y="27299"/>
                  <a:pt x="268860" y="18472"/>
                  <a:pt x="268642" y="14549"/>
                </a:cubicBezTo>
                <a:cubicBezTo>
                  <a:pt x="268315" y="9754"/>
                  <a:pt x="266463" y="9754"/>
                  <a:pt x="265918" y="9754"/>
                </a:cubicBezTo>
                <a:lnTo>
                  <a:pt x="265700" y="9645"/>
                </a:lnTo>
                <a:close/>
                <a:moveTo>
                  <a:pt x="548706" y="215062"/>
                </a:moveTo>
                <a:cubicBezTo>
                  <a:pt x="548924" y="214517"/>
                  <a:pt x="548597" y="213863"/>
                  <a:pt x="548052" y="213645"/>
                </a:cubicBezTo>
                <a:cubicBezTo>
                  <a:pt x="547834" y="213536"/>
                  <a:pt x="547616" y="213536"/>
                  <a:pt x="547399" y="213645"/>
                </a:cubicBezTo>
                <a:cubicBezTo>
                  <a:pt x="541514" y="214844"/>
                  <a:pt x="535629" y="215825"/>
                  <a:pt x="529854" y="217241"/>
                </a:cubicBezTo>
                <a:cubicBezTo>
                  <a:pt x="521681" y="219203"/>
                  <a:pt x="509258" y="221164"/>
                  <a:pt x="502937" y="228030"/>
                </a:cubicBezTo>
                <a:cubicBezTo>
                  <a:pt x="502828" y="228139"/>
                  <a:pt x="502828" y="228248"/>
                  <a:pt x="502719" y="228357"/>
                </a:cubicBezTo>
                <a:cubicBezTo>
                  <a:pt x="501629" y="230754"/>
                  <a:pt x="501411" y="234568"/>
                  <a:pt x="501629" y="239363"/>
                </a:cubicBezTo>
                <a:cubicBezTo>
                  <a:pt x="501847" y="242741"/>
                  <a:pt x="505117" y="245902"/>
                  <a:pt x="507950" y="248190"/>
                </a:cubicBezTo>
                <a:cubicBezTo>
                  <a:pt x="510565" y="250261"/>
                  <a:pt x="513943" y="251241"/>
                  <a:pt x="517213" y="250914"/>
                </a:cubicBezTo>
                <a:cubicBezTo>
                  <a:pt x="530072" y="249934"/>
                  <a:pt x="540642" y="237946"/>
                  <a:pt x="548706" y="215062"/>
                </a:cubicBezTo>
                <a:close/>
                <a:moveTo>
                  <a:pt x="353860" y="74812"/>
                </a:moveTo>
                <a:lnTo>
                  <a:pt x="353860" y="74812"/>
                </a:lnTo>
                <a:cubicBezTo>
                  <a:pt x="360835" y="74485"/>
                  <a:pt x="369552" y="71870"/>
                  <a:pt x="371623" y="61517"/>
                </a:cubicBezTo>
                <a:cubicBezTo>
                  <a:pt x="372604" y="56831"/>
                  <a:pt x="369770" y="51491"/>
                  <a:pt x="368027" y="49966"/>
                </a:cubicBezTo>
                <a:cubicBezTo>
                  <a:pt x="366283" y="48440"/>
                  <a:pt x="363886" y="47786"/>
                  <a:pt x="360726" y="48004"/>
                </a:cubicBezTo>
                <a:cubicBezTo>
                  <a:pt x="357565" y="48222"/>
                  <a:pt x="353751" y="50184"/>
                  <a:pt x="350155" y="53562"/>
                </a:cubicBezTo>
                <a:cubicBezTo>
                  <a:pt x="345360" y="58030"/>
                  <a:pt x="345578" y="64459"/>
                  <a:pt x="347104" y="68709"/>
                </a:cubicBezTo>
                <a:cubicBezTo>
                  <a:pt x="348520" y="72306"/>
                  <a:pt x="351027" y="74703"/>
                  <a:pt x="353860" y="74812"/>
                </a:cubicBezTo>
                <a:close/>
              </a:path>
            </a:pathLst>
          </a:custGeom>
          <a:solidFill>
            <a:srgbClr val="FFCF71"/>
          </a:solidFill>
          <a:ln w="10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34" name="Graphic 28">
            <a:extLst>
              <a:ext uri="{FF2B5EF4-FFF2-40B4-BE49-F238E27FC236}">
                <a16:creationId xmlns:a16="http://schemas.microsoft.com/office/drawing/2014/main" id="{D3B3571B-1F4D-4C18-AC7B-1922E69383A3}"/>
              </a:ext>
            </a:extLst>
          </p:cNvPr>
          <p:cNvGrpSpPr/>
          <p:nvPr/>
        </p:nvGrpSpPr>
        <p:grpSpPr>
          <a:xfrm>
            <a:off x="2581399" y="1840575"/>
            <a:ext cx="740300" cy="740300"/>
            <a:chOff x="13080386" y="2693598"/>
            <a:chExt cx="319834" cy="319835"/>
          </a:xfrm>
          <a:solidFill>
            <a:srgbClr val="FFCF7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8500723-3B9C-4698-A18A-093EC1D6E564}"/>
                </a:ext>
              </a:extLst>
            </p:cNvPr>
            <p:cNvSpPr/>
            <p:nvPr/>
          </p:nvSpPr>
          <p:spPr>
            <a:xfrm>
              <a:off x="13080386" y="2693598"/>
              <a:ext cx="319834" cy="319835"/>
            </a:xfrm>
            <a:custGeom>
              <a:avLst/>
              <a:gdLst>
                <a:gd name="connsiteX0" fmla="*/ 159918 w 319834"/>
                <a:gd name="connsiteY0" fmla="*/ 0 h 319835"/>
                <a:gd name="connsiteX1" fmla="*/ 0 w 319834"/>
                <a:gd name="connsiteY1" fmla="*/ 159918 h 319835"/>
                <a:gd name="connsiteX2" fmla="*/ 159918 w 319834"/>
                <a:gd name="connsiteY2" fmla="*/ 319835 h 319835"/>
                <a:gd name="connsiteX3" fmla="*/ 319834 w 319834"/>
                <a:gd name="connsiteY3" fmla="*/ 159918 h 319835"/>
                <a:gd name="connsiteX4" fmla="*/ 159918 w 319834"/>
                <a:gd name="connsiteY4" fmla="*/ 0 h 319835"/>
                <a:gd name="connsiteX5" fmla="*/ 293865 w 319834"/>
                <a:gd name="connsiteY5" fmla="*/ 159918 h 319835"/>
                <a:gd name="connsiteX6" fmla="*/ 160601 w 319834"/>
                <a:gd name="connsiteY6" fmla="*/ 293182 h 319835"/>
                <a:gd name="connsiteX7" fmla="*/ 27336 w 319834"/>
                <a:gd name="connsiteY7" fmla="*/ 159918 h 319835"/>
                <a:gd name="connsiteX8" fmla="*/ 160601 w 319834"/>
                <a:gd name="connsiteY8" fmla="*/ 26653 h 319835"/>
                <a:gd name="connsiteX9" fmla="*/ 293865 w 319834"/>
                <a:gd name="connsiteY9" fmla="*/ 159918 h 31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9834" h="319835">
                  <a:moveTo>
                    <a:pt x="159918" y="0"/>
                  </a:moveTo>
                  <a:cubicBezTo>
                    <a:pt x="71758" y="0"/>
                    <a:pt x="0" y="71758"/>
                    <a:pt x="0" y="159918"/>
                  </a:cubicBezTo>
                  <a:cubicBezTo>
                    <a:pt x="0" y="248077"/>
                    <a:pt x="71758" y="319835"/>
                    <a:pt x="159918" y="319835"/>
                  </a:cubicBezTo>
                  <a:cubicBezTo>
                    <a:pt x="248077" y="319835"/>
                    <a:pt x="319834" y="248077"/>
                    <a:pt x="319834" y="159918"/>
                  </a:cubicBezTo>
                  <a:cubicBezTo>
                    <a:pt x="319834" y="71758"/>
                    <a:pt x="248077" y="0"/>
                    <a:pt x="159918" y="0"/>
                  </a:cubicBezTo>
                  <a:close/>
                  <a:moveTo>
                    <a:pt x="293865" y="159918"/>
                  </a:moveTo>
                  <a:cubicBezTo>
                    <a:pt x="293865" y="233726"/>
                    <a:pt x="233725" y="293182"/>
                    <a:pt x="160601" y="293182"/>
                  </a:cubicBezTo>
                  <a:cubicBezTo>
                    <a:pt x="86792" y="293182"/>
                    <a:pt x="27336" y="233042"/>
                    <a:pt x="27336" y="159918"/>
                  </a:cubicBezTo>
                  <a:cubicBezTo>
                    <a:pt x="27336" y="86109"/>
                    <a:pt x="87476" y="26653"/>
                    <a:pt x="160601" y="26653"/>
                  </a:cubicBezTo>
                  <a:cubicBezTo>
                    <a:pt x="233725" y="25970"/>
                    <a:pt x="293865" y="86109"/>
                    <a:pt x="293865" y="159918"/>
                  </a:cubicBezTo>
                  <a:close/>
                </a:path>
              </a:pathLst>
            </a:custGeom>
            <a:solidFill>
              <a:srgbClr val="FFCF71"/>
            </a:solidFill>
            <a:ln w="6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6FDE3F4-9D32-4F2F-9D84-0D6DBF9734C5}"/>
                </a:ext>
              </a:extLst>
            </p:cNvPr>
            <p:cNvSpPr/>
            <p:nvPr/>
          </p:nvSpPr>
          <p:spPr>
            <a:xfrm>
              <a:off x="13161712" y="2764672"/>
              <a:ext cx="157183" cy="177002"/>
            </a:xfrm>
            <a:custGeom>
              <a:avLst/>
              <a:gdLst>
                <a:gd name="connsiteX0" fmla="*/ 135314 w 157183"/>
                <a:gd name="connsiteY0" fmla="*/ 153767 h 177002"/>
                <a:gd name="connsiteX1" fmla="*/ 95677 w 157183"/>
                <a:gd name="connsiteY1" fmla="*/ 95677 h 177002"/>
                <a:gd name="connsiteX2" fmla="*/ 129848 w 157183"/>
                <a:gd name="connsiteY2" fmla="*/ 47839 h 177002"/>
                <a:gd name="connsiteX3" fmla="*/ 72441 w 157183"/>
                <a:gd name="connsiteY3" fmla="*/ 683 h 177002"/>
                <a:gd name="connsiteX4" fmla="*/ 50572 w 157183"/>
                <a:gd name="connsiteY4" fmla="*/ 2734 h 177002"/>
                <a:gd name="connsiteX5" fmla="*/ 29386 w 157183"/>
                <a:gd name="connsiteY5" fmla="*/ 4100 h 177002"/>
                <a:gd name="connsiteX6" fmla="*/ 4100 w 157183"/>
                <a:gd name="connsiteY6" fmla="*/ 683 h 177002"/>
                <a:gd name="connsiteX7" fmla="*/ 0 w 157183"/>
                <a:gd name="connsiteY7" fmla="*/ 0 h 177002"/>
                <a:gd name="connsiteX8" fmla="*/ 0 w 157183"/>
                <a:gd name="connsiteY8" fmla="*/ 22552 h 177002"/>
                <a:gd name="connsiteX9" fmla="*/ 23235 w 157183"/>
                <a:gd name="connsiteY9" fmla="*/ 25286 h 177002"/>
                <a:gd name="connsiteX10" fmla="*/ 23235 w 157183"/>
                <a:gd name="connsiteY10" fmla="*/ 153767 h 177002"/>
                <a:gd name="connsiteX11" fmla="*/ 0 w 157183"/>
                <a:gd name="connsiteY11" fmla="*/ 153767 h 177002"/>
                <a:gd name="connsiteX12" fmla="*/ 0 w 157183"/>
                <a:gd name="connsiteY12" fmla="*/ 177003 h 177002"/>
                <a:gd name="connsiteX13" fmla="*/ 74491 w 157183"/>
                <a:gd name="connsiteY13" fmla="*/ 177003 h 177002"/>
                <a:gd name="connsiteX14" fmla="*/ 74491 w 157183"/>
                <a:gd name="connsiteY14" fmla="*/ 153767 h 177002"/>
                <a:gd name="connsiteX15" fmla="*/ 47839 w 157183"/>
                <a:gd name="connsiteY15" fmla="*/ 153767 h 177002"/>
                <a:gd name="connsiteX16" fmla="*/ 47839 w 157183"/>
                <a:gd name="connsiteY16" fmla="*/ 99778 h 177002"/>
                <a:gd name="connsiteX17" fmla="*/ 69707 w 157183"/>
                <a:gd name="connsiteY17" fmla="*/ 99778 h 177002"/>
                <a:gd name="connsiteX18" fmla="*/ 119596 w 157183"/>
                <a:gd name="connsiteY18" fmla="*/ 174952 h 177002"/>
                <a:gd name="connsiteX19" fmla="*/ 120963 w 157183"/>
                <a:gd name="connsiteY19" fmla="*/ 176319 h 177002"/>
                <a:gd name="connsiteX20" fmla="*/ 157184 w 157183"/>
                <a:gd name="connsiteY20" fmla="*/ 176319 h 177002"/>
                <a:gd name="connsiteX21" fmla="*/ 157184 w 157183"/>
                <a:gd name="connsiteY21" fmla="*/ 153083 h 177002"/>
                <a:gd name="connsiteX22" fmla="*/ 135314 w 157183"/>
                <a:gd name="connsiteY22" fmla="*/ 153083 h 177002"/>
                <a:gd name="connsiteX23" fmla="*/ 104561 w 157183"/>
                <a:gd name="connsiteY23" fmla="*/ 49889 h 177002"/>
                <a:gd name="connsiteX24" fmla="*/ 94993 w 157183"/>
                <a:gd name="connsiteY24" fmla="*/ 69708 h 177002"/>
                <a:gd name="connsiteX25" fmla="*/ 60823 w 157183"/>
                <a:gd name="connsiteY25" fmla="*/ 77908 h 177002"/>
                <a:gd name="connsiteX26" fmla="*/ 47839 w 157183"/>
                <a:gd name="connsiteY26" fmla="*/ 77908 h 177002"/>
                <a:gd name="connsiteX27" fmla="*/ 47839 w 157183"/>
                <a:gd name="connsiteY27" fmla="*/ 25286 h 177002"/>
                <a:gd name="connsiteX28" fmla="*/ 73124 w 157183"/>
                <a:gd name="connsiteY28" fmla="*/ 23919 h 177002"/>
                <a:gd name="connsiteX29" fmla="*/ 104561 w 157183"/>
                <a:gd name="connsiteY29" fmla="*/ 49889 h 177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7183" h="177002">
                  <a:moveTo>
                    <a:pt x="135314" y="153767"/>
                  </a:moveTo>
                  <a:lnTo>
                    <a:pt x="95677" y="95677"/>
                  </a:lnTo>
                  <a:cubicBezTo>
                    <a:pt x="118229" y="87476"/>
                    <a:pt x="129848" y="71074"/>
                    <a:pt x="129848" y="47839"/>
                  </a:cubicBezTo>
                  <a:cubicBezTo>
                    <a:pt x="129848" y="12985"/>
                    <a:pt x="100461" y="683"/>
                    <a:pt x="72441" y="683"/>
                  </a:cubicBezTo>
                  <a:cubicBezTo>
                    <a:pt x="64924" y="683"/>
                    <a:pt x="57406" y="1367"/>
                    <a:pt x="50572" y="2734"/>
                  </a:cubicBezTo>
                  <a:cubicBezTo>
                    <a:pt x="43737" y="3417"/>
                    <a:pt x="36220" y="4100"/>
                    <a:pt x="29386" y="4100"/>
                  </a:cubicBezTo>
                  <a:cubicBezTo>
                    <a:pt x="19818" y="4100"/>
                    <a:pt x="12301" y="2734"/>
                    <a:pt x="4100" y="683"/>
                  </a:cubicBezTo>
                  <a:lnTo>
                    <a:pt x="0" y="0"/>
                  </a:lnTo>
                  <a:lnTo>
                    <a:pt x="0" y="22552"/>
                  </a:lnTo>
                  <a:lnTo>
                    <a:pt x="23235" y="25286"/>
                  </a:lnTo>
                  <a:lnTo>
                    <a:pt x="23235" y="153767"/>
                  </a:lnTo>
                  <a:lnTo>
                    <a:pt x="0" y="153767"/>
                  </a:lnTo>
                  <a:lnTo>
                    <a:pt x="0" y="177003"/>
                  </a:lnTo>
                  <a:lnTo>
                    <a:pt x="74491" y="177003"/>
                  </a:lnTo>
                  <a:lnTo>
                    <a:pt x="74491" y="153767"/>
                  </a:lnTo>
                  <a:lnTo>
                    <a:pt x="47839" y="153767"/>
                  </a:lnTo>
                  <a:lnTo>
                    <a:pt x="47839" y="99778"/>
                  </a:lnTo>
                  <a:lnTo>
                    <a:pt x="69707" y="99778"/>
                  </a:lnTo>
                  <a:lnTo>
                    <a:pt x="119596" y="174952"/>
                  </a:lnTo>
                  <a:lnTo>
                    <a:pt x="120963" y="176319"/>
                  </a:lnTo>
                  <a:lnTo>
                    <a:pt x="157184" y="176319"/>
                  </a:lnTo>
                  <a:lnTo>
                    <a:pt x="157184" y="153083"/>
                  </a:lnTo>
                  <a:lnTo>
                    <a:pt x="135314" y="153083"/>
                  </a:lnTo>
                  <a:close/>
                  <a:moveTo>
                    <a:pt x="104561" y="49889"/>
                  </a:moveTo>
                  <a:cubicBezTo>
                    <a:pt x="104561" y="58090"/>
                    <a:pt x="101144" y="64924"/>
                    <a:pt x="94993" y="69708"/>
                  </a:cubicBezTo>
                  <a:cubicBezTo>
                    <a:pt x="87476" y="75175"/>
                    <a:pt x="75858" y="77908"/>
                    <a:pt x="60823" y="77908"/>
                  </a:cubicBezTo>
                  <a:lnTo>
                    <a:pt x="47839" y="77908"/>
                  </a:lnTo>
                  <a:lnTo>
                    <a:pt x="47839" y="25286"/>
                  </a:lnTo>
                  <a:cubicBezTo>
                    <a:pt x="57406" y="24603"/>
                    <a:pt x="65607" y="23919"/>
                    <a:pt x="73124" y="23919"/>
                  </a:cubicBezTo>
                  <a:cubicBezTo>
                    <a:pt x="87476" y="23919"/>
                    <a:pt x="104561" y="28703"/>
                    <a:pt x="104561" y="49889"/>
                  </a:cubicBezTo>
                  <a:close/>
                </a:path>
              </a:pathLst>
            </a:custGeom>
            <a:solidFill>
              <a:srgbClr val="FFCF71"/>
            </a:solidFill>
            <a:ln w="6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37" name="Table 11">
            <a:extLst>
              <a:ext uri="{FF2B5EF4-FFF2-40B4-BE49-F238E27FC236}">
                <a16:creationId xmlns:a16="http://schemas.microsoft.com/office/drawing/2014/main" id="{3C00BB91-37AD-499F-8823-FFA4ADAA1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812838"/>
              </p:ext>
            </p:extLst>
          </p:nvPr>
        </p:nvGraphicFramePr>
        <p:xfrm>
          <a:off x="1524001" y="1624405"/>
          <a:ext cx="9143997" cy="3916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7999">
                  <a:extLst>
                    <a:ext uri="{9D8B030D-6E8A-4147-A177-3AD203B41FA5}">
                      <a16:colId xmlns:a16="http://schemas.microsoft.com/office/drawing/2014/main" val="156455506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912009780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1586782450"/>
                    </a:ext>
                  </a:extLst>
                </a:gridCol>
              </a:tblGrid>
              <a:tr h="11679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C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C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C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0983290"/>
                  </a:ext>
                </a:extLst>
              </a:tr>
              <a:tr h="540774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hu-HU" b="1" dirty="0">
                          <a:solidFill>
                            <a:schemeClr val="bg1"/>
                          </a:solidFill>
                        </a:rPr>
                        <a:t>RStudio IDE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C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hu-HU" b="1" dirty="0">
                          <a:solidFill>
                            <a:schemeClr val="bg1"/>
                          </a:solidFill>
                        </a:rPr>
                        <a:t>Shiny FWK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C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DDNS</a:t>
                      </a:r>
                    </a:p>
                  </a:txBody>
                  <a:tcPr>
                    <a:lnL w="12700" cap="flat" cmpd="sng" algn="ctr">
                      <a:solidFill>
                        <a:srgbClr val="FFC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7661396"/>
                  </a:ext>
                </a:extLst>
              </a:tr>
              <a:tr h="924232"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hu-HU" dirty="0">
                          <a:solidFill>
                            <a:schemeClr val="bg1"/>
                          </a:solidFill>
                        </a:rPr>
                        <a:t>Munkaterület: webalapú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- </a:t>
                      </a:r>
                      <a:r>
                        <a:rPr lang="hu-HU" dirty="0">
                          <a:solidFill>
                            <a:schemeClr val="bg1"/>
                          </a:solidFill>
                        </a:rPr>
                        <a:t>Nyelv: 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Tx/>
                        <a:buNone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C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Hostname: </a:t>
                      </a:r>
                      <a:r>
                        <a:rPr lang="en-US" i="1" dirty="0" err="1">
                          <a:solidFill>
                            <a:schemeClr val="bg1"/>
                          </a:solidFill>
                        </a:rPr>
                        <a:t>voth</a:t>
                      </a:r>
                      <a:endParaRPr lang="en-US" i="1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Domain: </a:t>
                      </a:r>
                      <a:r>
                        <a:rPr lang="en-US" i="1" dirty="0">
                          <a:solidFill>
                            <a:schemeClr val="bg1"/>
                          </a:solidFill>
                        </a:rPr>
                        <a:t>ddns.net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Record Type: A (IPv4)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IPv4: </a:t>
                      </a:r>
                      <a:r>
                        <a:rPr lang="en-US" i="1" dirty="0" err="1">
                          <a:solidFill>
                            <a:schemeClr val="bg1"/>
                          </a:solidFill>
                        </a:rPr>
                        <a:t>nyilvanosIP:nyiltport</a:t>
                      </a:r>
                      <a:endParaRPr lang="en-US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230606"/>
                  </a:ext>
                </a:extLst>
              </a:tr>
              <a:tr h="10966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hu-HU" sz="180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Programkönyvtár: shiny, deSolve, ggplot2, gridExtra, Cairo (Linux számára)</a:t>
                      </a:r>
                      <a:endParaRPr lang="en-US" sz="1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FFC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hu-HU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server.R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hu-HU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ui.R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C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915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6229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6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-Shape 7">
            <a:extLst>
              <a:ext uri="{FF2B5EF4-FFF2-40B4-BE49-F238E27FC236}">
                <a16:creationId xmlns:a16="http://schemas.microsoft.com/office/drawing/2014/main" id="{8A087CA1-5313-46A9-AD1F-A55F511B9F14}"/>
              </a:ext>
            </a:extLst>
          </p:cNvPr>
          <p:cNvSpPr/>
          <p:nvPr/>
        </p:nvSpPr>
        <p:spPr>
          <a:xfrm>
            <a:off x="457200" y="4349289"/>
            <a:ext cx="2864499" cy="2062064"/>
          </a:xfrm>
          <a:prstGeom prst="corner">
            <a:avLst>
              <a:gd name="adj1" fmla="val 7186"/>
              <a:gd name="adj2" fmla="val 77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B93DB2BB-9A7C-4E69-952B-3A4A04492964}"/>
              </a:ext>
            </a:extLst>
          </p:cNvPr>
          <p:cNvSpPr/>
          <p:nvPr/>
        </p:nvSpPr>
        <p:spPr>
          <a:xfrm rot="10800000">
            <a:off x="8814494" y="455977"/>
            <a:ext cx="2864499" cy="2062064"/>
          </a:xfrm>
          <a:prstGeom prst="corner">
            <a:avLst>
              <a:gd name="adj1" fmla="val 7186"/>
              <a:gd name="adj2" fmla="val 77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8676FB-D7FB-49A7-82D5-1E0D3E684B2E}"/>
              </a:ext>
            </a:extLst>
          </p:cNvPr>
          <p:cNvSpPr/>
          <p:nvPr/>
        </p:nvSpPr>
        <p:spPr>
          <a:xfrm>
            <a:off x="457200" y="455977"/>
            <a:ext cx="2864499" cy="668593"/>
          </a:xfrm>
          <a:prstGeom prst="rect">
            <a:avLst/>
          </a:prstGeom>
          <a:solidFill>
            <a:srgbClr val="FFCF71"/>
          </a:solidFill>
          <a:ln>
            <a:solidFill>
              <a:srgbClr val="FFC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u="dotted" cap="all" dirty="0"/>
              <a:t>módszertan</a:t>
            </a:r>
            <a:endParaRPr lang="en-US" sz="2800" b="1" u="dotted" cap="al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D8419E-A709-40BD-85ED-BDA6BD321E83}"/>
              </a:ext>
            </a:extLst>
          </p:cNvPr>
          <p:cNvSpPr/>
          <p:nvPr/>
        </p:nvSpPr>
        <p:spPr>
          <a:xfrm>
            <a:off x="3321699" y="455976"/>
            <a:ext cx="1869733" cy="6685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rgbClr val="B3BEBA"/>
                </a:solidFill>
              </a:rPr>
              <a:t>RStudio,</a:t>
            </a:r>
            <a:r>
              <a:rPr lang="en-US" sz="2000" b="1" dirty="0">
                <a:solidFill>
                  <a:srgbClr val="B3BEBA"/>
                </a:solidFill>
              </a:rPr>
              <a:t> </a:t>
            </a:r>
            <a:r>
              <a:rPr lang="hu-HU" sz="2000" b="1" dirty="0">
                <a:solidFill>
                  <a:srgbClr val="B3BEBA"/>
                </a:solidFill>
              </a:rPr>
              <a:t>Shiny</a:t>
            </a:r>
            <a:endParaRPr lang="en-US" sz="2000" b="1" dirty="0">
              <a:solidFill>
                <a:srgbClr val="B3BEBA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23AEC9-68F3-4BCB-A83A-8E40BC3E6345}"/>
              </a:ext>
            </a:extLst>
          </p:cNvPr>
          <p:cNvSpPr/>
          <p:nvPr/>
        </p:nvSpPr>
        <p:spPr>
          <a:xfrm>
            <a:off x="5191432" y="455976"/>
            <a:ext cx="1351608" cy="6685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Telepítés</a:t>
            </a:r>
            <a:endParaRPr lang="en-US" dirty="0"/>
          </a:p>
        </p:txBody>
      </p:sp>
      <p:graphicFrame>
        <p:nvGraphicFramePr>
          <p:cNvPr id="17" name="Table 11">
            <a:extLst>
              <a:ext uri="{FF2B5EF4-FFF2-40B4-BE49-F238E27FC236}">
                <a16:creationId xmlns:a16="http://schemas.microsoft.com/office/drawing/2014/main" id="{C6EF8CCA-EBA7-4006-9725-C7ABFAF8A1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517766"/>
              </p:ext>
            </p:extLst>
          </p:nvPr>
        </p:nvGraphicFramePr>
        <p:xfrm>
          <a:off x="1524001" y="1624405"/>
          <a:ext cx="9143997" cy="3918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1831">
                  <a:extLst>
                    <a:ext uri="{9D8B030D-6E8A-4147-A177-3AD203B41FA5}">
                      <a16:colId xmlns:a16="http://schemas.microsoft.com/office/drawing/2014/main" val="156455506"/>
                    </a:ext>
                  </a:extLst>
                </a:gridCol>
                <a:gridCol w="4562166">
                  <a:extLst>
                    <a:ext uri="{9D8B030D-6E8A-4147-A177-3AD203B41FA5}">
                      <a16:colId xmlns:a16="http://schemas.microsoft.com/office/drawing/2014/main" val="1586782450"/>
                    </a:ext>
                  </a:extLst>
                </a:gridCol>
              </a:tblGrid>
              <a:tr h="577619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hu-HU" i="0" dirty="0">
                          <a:solidFill>
                            <a:schemeClr val="bg1"/>
                          </a:solidFill>
                        </a:rPr>
                        <a:t>RPi előkészítése</a:t>
                      </a:r>
                      <a:endParaRPr lang="en-US" i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hu-HU" i="0" dirty="0">
                          <a:solidFill>
                            <a:schemeClr val="bg1"/>
                          </a:solidFill>
                        </a:rPr>
                        <a:t>Ansible és Ansible Playbooks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0983290"/>
                  </a:ext>
                </a:extLst>
              </a:tr>
              <a:tr h="1914220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hu-HU" i="0" dirty="0">
                          <a:solidFill>
                            <a:schemeClr val="bg1"/>
                          </a:solidFill>
                        </a:rPr>
                        <a:t>SSH engedélyezés / bekapcsoltatás</a:t>
                      </a:r>
                      <a:endParaRPr lang="en-US" i="0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hu-HU" i="0" dirty="0">
                          <a:solidFill>
                            <a:schemeClr val="bg1"/>
                          </a:solidFill>
                        </a:rPr>
                        <a:t>GPU RAM-foglalás 16MB-ra csökkentése </a:t>
                      </a:r>
                      <a:endParaRPr lang="en-US" i="0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hu-HU" i="0" dirty="0">
                          <a:solidFill>
                            <a:schemeClr val="bg1"/>
                          </a:solidFill>
                        </a:rPr>
                        <a:t>A teljes SD-kapacitás kihasználása</a:t>
                      </a:r>
                      <a:endParaRPr lang="en-US" i="0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i="0" dirty="0">
                          <a:solidFill>
                            <a:schemeClr val="bg1"/>
                          </a:solidFill>
                        </a:rPr>
                        <a:t>“Predictable Network Interface” </a:t>
                      </a:r>
                      <a:r>
                        <a:rPr lang="hu-HU" i="0" dirty="0">
                          <a:solidFill>
                            <a:schemeClr val="bg1"/>
                          </a:solidFill>
                        </a:rPr>
                        <a:t>letiltása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FontTx/>
                        <a:buChar char="-"/>
                      </a:pPr>
                      <a:endParaRPr lang="hu-HU" i="0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hu-HU" i="0" dirty="0">
                          <a:solidFill>
                            <a:schemeClr val="bg1"/>
                          </a:solidFill>
                        </a:rPr>
                        <a:t>Statikus IP konfigurálása</a:t>
                      </a:r>
                      <a:r>
                        <a:rPr lang="en-US" i="0" baseline="30000" dirty="0">
                          <a:solidFill>
                            <a:schemeClr val="bg1"/>
                          </a:solidFill>
                        </a:rPr>
                        <a:t>**</a:t>
                      </a:r>
                      <a:endParaRPr lang="hu-HU" i="0" baseline="30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hu-HU" i="0" dirty="0">
                          <a:solidFill>
                            <a:schemeClr val="bg1"/>
                          </a:solidFill>
                        </a:rPr>
                        <a:t>Ansible telepítése helyi gépen.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i="0" dirty="0">
                          <a:solidFill>
                            <a:schemeClr val="bg1"/>
                          </a:solidFill>
                        </a:rPr>
                        <a:t>Playbooks</a:t>
                      </a:r>
                      <a:r>
                        <a:rPr lang="hu-HU" i="0" dirty="0">
                          <a:solidFill>
                            <a:schemeClr val="bg1"/>
                          </a:solidFill>
                        </a:rPr>
                        <a:t> konfigurálása:</a:t>
                      </a:r>
                      <a:br>
                        <a:rPr lang="hu-HU" i="0" dirty="0">
                          <a:solidFill>
                            <a:schemeClr val="bg1"/>
                          </a:solidFill>
                        </a:rPr>
                      </a:br>
                      <a:r>
                        <a:rPr lang="hu-HU" i="0" dirty="0">
                          <a:solidFill>
                            <a:schemeClr val="bg1"/>
                          </a:solidFill>
                        </a:rPr>
                        <a:t>    csatlakozás az RPi-</a:t>
                      </a:r>
                      <a:r>
                        <a:rPr lang="hu-HU" i="0" dirty="0" err="1">
                          <a:solidFill>
                            <a:schemeClr val="bg1"/>
                          </a:solidFill>
                        </a:rPr>
                        <a:t>hez</a:t>
                      </a:r>
                      <a:r>
                        <a:rPr lang="hu-HU" i="0" dirty="0">
                          <a:solidFill>
                            <a:schemeClr val="bg1"/>
                          </a:solidFill>
                        </a:rPr>
                        <a:t>: statikus IP, ssh</a:t>
                      </a:r>
                      <a:br>
                        <a:rPr lang="hu-HU" i="0" dirty="0">
                          <a:solidFill>
                            <a:schemeClr val="bg1"/>
                          </a:solidFill>
                        </a:rPr>
                      </a:br>
                      <a:r>
                        <a:rPr lang="hu-HU" i="0" dirty="0">
                          <a:solidFill>
                            <a:schemeClr val="bg1"/>
                          </a:solidFill>
                        </a:rPr>
                        <a:t>    disable_wifi: false</a:t>
                      </a:r>
                      <a:r>
                        <a:rPr lang="en-US" i="0" baseline="30000" dirty="0">
                          <a:solidFill>
                            <a:schemeClr val="bg1"/>
                          </a:solidFill>
                        </a:rPr>
                        <a:t>**</a:t>
                      </a:r>
                      <a:endParaRPr lang="hu-HU" i="0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hu-HU" i="0" dirty="0">
                          <a:solidFill>
                            <a:schemeClr val="bg1"/>
                          </a:solidFill>
                        </a:rPr>
                        <a:t>3 Playbooks</a:t>
                      </a:r>
                      <a:r>
                        <a:rPr lang="en-US" i="0" dirty="0">
                          <a:solidFill>
                            <a:schemeClr val="bg1"/>
                          </a:solidFill>
                        </a:rPr>
                        <a:t> yml volt: </a:t>
                      </a:r>
                      <a:br>
                        <a:rPr lang="en-US" i="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i="0" dirty="0">
                          <a:solidFill>
                            <a:schemeClr val="bg1"/>
                          </a:solidFill>
                        </a:rPr>
                        <a:t>    install_basic_services</a:t>
                      </a:r>
                      <a:br>
                        <a:rPr lang="en-US" i="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i="0" dirty="0">
                          <a:solidFill>
                            <a:schemeClr val="bg1"/>
                          </a:solidFill>
                        </a:rPr>
                        <a:t>    install_shiny_server</a:t>
                      </a:r>
                      <a:br>
                        <a:rPr lang="en-US" i="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i="0" dirty="0">
                          <a:solidFill>
                            <a:schemeClr val="bg1"/>
                          </a:solidFill>
                        </a:rPr>
                        <a:t>    install_rstudio_server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58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9223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6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-Shape 7">
            <a:extLst>
              <a:ext uri="{FF2B5EF4-FFF2-40B4-BE49-F238E27FC236}">
                <a16:creationId xmlns:a16="http://schemas.microsoft.com/office/drawing/2014/main" id="{8A087CA1-5313-46A9-AD1F-A55F511B9F14}"/>
              </a:ext>
            </a:extLst>
          </p:cNvPr>
          <p:cNvSpPr/>
          <p:nvPr/>
        </p:nvSpPr>
        <p:spPr>
          <a:xfrm>
            <a:off x="457200" y="4349289"/>
            <a:ext cx="2864499" cy="2062064"/>
          </a:xfrm>
          <a:prstGeom prst="corner">
            <a:avLst>
              <a:gd name="adj1" fmla="val 7186"/>
              <a:gd name="adj2" fmla="val 77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B93DB2BB-9A7C-4E69-952B-3A4A04492964}"/>
              </a:ext>
            </a:extLst>
          </p:cNvPr>
          <p:cNvSpPr/>
          <p:nvPr/>
        </p:nvSpPr>
        <p:spPr>
          <a:xfrm rot="10800000">
            <a:off x="8814494" y="455977"/>
            <a:ext cx="2864499" cy="2062064"/>
          </a:xfrm>
          <a:prstGeom prst="corner">
            <a:avLst>
              <a:gd name="adj1" fmla="val 7186"/>
              <a:gd name="adj2" fmla="val 7756"/>
            </a:avLst>
          </a:prstGeom>
          <a:solidFill>
            <a:srgbClr val="FFC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8676FB-D7FB-49A7-82D5-1E0D3E684B2E}"/>
              </a:ext>
            </a:extLst>
          </p:cNvPr>
          <p:cNvSpPr/>
          <p:nvPr/>
        </p:nvSpPr>
        <p:spPr>
          <a:xfrm>
            <a:off x="457200" y="455977"/>
            <a:ext cx="2864499" cy="668593"/>
          </a:xfrm>
          <a:prstGeom prst="rect">
            <a:avLst/>
          </a:prstGeom>
          <a:solidFill>
            <a:srgbClr val="FFCF71"/>
          </a:solidFill>
          <a:ln>
            <a:solidFill>
              <a:srgbClr val="FFC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u="dotted" cap="all" dirty="0"/>
              <a:t>módszertan</a:t>
            </a:r>
            <a:endParaRPr lang="en-US" sz="2800" b="1" u="dotted" cap="al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D8419E-A709-40BD-85ED-BDA6BD321E83}"/>
              </a:ext>
            </a:extLst>
          </p:cNvPr>
          <p:cNvSpPr/>
          <p:nvPr/>
        </p:nvSpPr>
        <p:spPr>
          <a:xfrm>
            <a:off x="3321699" y="455976"/>
            <a:ext cx="1869733" cy="6685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B3BEBA"/>
                </a:solidFill>
              </a:rPr>
              <a:t>Michaelis-Menten kinetika</a:t>
            </a:r>
            <a:endParaRPr lang="en-US" b="1" dirty="0">
              <a:solidFill>
                <a:srgbClr val="B3BEB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439F9AC1-1FD7-46F8-B766-F0B00F0B4E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2434196"/>
                  </p:ext>
                </p:extLst>
              </p:nvPr>
            </p:nvGraphicFramePr>
            <p:xfrm>
              <a:off x="1524000" y="1324948"/>
              <a:ext cx="9144000" cy="46453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44000">
                      <a:extLst>
                        <a:ext uri="{9D8B030D-6E8A-4147-A177-3AD203B41FA5}">
                          <a16:colId xmlns:a16="http://schemas.microsoft.com/office/drawing/2014/main" val="4259932505"/>
                        </a:ext>
                      </a:extLst>
                    </a:gridCol>
                  </a:tblGrid>
                  <a:tr h="1458791">
                    <a:tc>
                      <a:txBody>
                        <a:bodyPr/>
                        <a:lstStyle/>
                        <a:p>
                          <a:r>
                            <a:rPr lang="hu-HU" b="1" dirty="0"/>
                            <a:t>Enzimkinetika:</a:t>
                          </a:r>
                        </a:p>
                        <a:p>
                          <a:pPr marL="0" indent="0" algn="ctr"/>
                          <a:r>
                            <a:rPr lang="hu-HU" b="0" dirty="0"/>
                            <a:t>Az enzimkinetika az enzimek által katalizált kémiai reakciók sebességének vizsgálata.</a:t>
                          </a:r>
                        </a:p>
                        <a:p>
                          <a:pPr algn="ctr"/>
                          <a:r>
                            <a:rPr lang="en-US" sz="2000" i="0" kern="1200" dirty="0">
                              <a:solidFill>
                                <a:srgbClr val="FFCF7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𝐸 + 𝑆 ⇄ 𝐸𝑆 ⇄ 𝐸𝑆</a:t>
                          </a:r>
                          <a:r>
                            <a:rPr lang="en-US" sz="2000" i="0" kern="1200" baseline="30000" dirty="0">
                              <a:solidFill>
                                <a:srgbClr val="FFCF7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∗</a:t>
                          </a:r>
                          <a:r>
                            <a:rPr lang="en-US" sz="2000" i="0" kern="1200" dirty="0">
                              <a:solidFill>
                                <a:srgbClr val="FFCF7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 ⇄ 𝐸𝑃 ⇄ 𝐸 + 𝑃</a:t>
                          </a:r>
                          <a:endParaRPr lang="en-US" sz="2000" i="0" dirty="0">
                            <a:solidFill>
                              <a:srgbClr val="FFCF7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37174350"/>
                      </a:ext>
                    </a:extLst>
                  </a:tr>
                  <a:tr h="1669755">
                    <a:tc>
                      <a:txBody>
                        <a:bodyPr/>
                        <a:lstStyle/>
                        <a:p>
                          <a:r>
                            <a:rPr lang="hu-HU" b="1" dirty="0">
                              <a:solidFill>
                                <a:schemeClr val="bg1"/>
                              </a:solidFill>
                            </a:rPr>
                            <a:t>Egyszubsztrát reakciók:</a:t>
                          </a:r>
                          <a:endParaRPr lang="en-US" b="1" dirty="0">
                            <a:solidFill>
                              <a:schemeClr val="bg1"/>
                            </a:solidFill>
                          </a:endParaRPr>
                        </a:p>
                        <a:p>
                          <a:pPr marL="569913" indent="0" algn="just" defTabSz="914400"/>
                          <a:r>
                            <a:rPr lang="hu-HU" b="0" dirty="0">
                              <a:solidFill>
                                <a:schemeClr val="bg1"/>
                              </a:solidFill>
                            </a:rPr>
                            <a:t>Az egyszubsztrát mechanizmusú enzimek közé tartoznak az intramolekuláris liázok</a:t>
                          </a:r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, </a:t>
                          </a:r>
                          <a:r>
                            <a:rPr lang="hu-HU" b="0" noProof="0" dirty="0">
                              <a:solidFill>
                                <a:schemeClr val="bg1"/>
                              </a:solidFill>
                            </a:rPr>
                            <a:t>az</a:t>
                          </a:r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hu-HU" b="0" dirty="0">
                              <a:solidFill>
                                <a:schemeClr val="bg1"/>
                              </a:solidFill>
                            </a:rPr>
                            <a:t>izomerázok és a kalapácsfejű ribozim, egy RNS-liáz</a:t>
                          </a:r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. </a:t>
                          </a:r>
                        </a:p>
                        <a:p>
                          <a:pPr marL="569913" indent="0" algn="just" defTabSz="914400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Az </a:t>
                          </a:r>
                          <a:r>
                            <a:rPr lang="hu-HU" b="0" noProof="0" dirty="0">
                              <a:solidFill>
                                <a:schemeClr val="bg1"/>
                              </a:solidFill>
                            </a:rPr>
                            <a:t>egyetlen</a:t>
                          </a:r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hu-HU" b="0" noProof="0" dirty="0">
                              <a:solidFill>
                                <a:schemeClr val="bg1"/>
                              </a:solidFill>
                            </a:rPr>
                            <a:t>szubsztrátumot érintő biokémiai reakciókról gyakran feltételezik, hogy a Michaelis–Menten-kinetikát követik, tekintet nélkül a modell alapfeltevéseire.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9919172"/>
                      </a:ext>
                    </a:extLst>
                  </a:tr>
                  <a:tr h="1516770">
                    <a:tc>
                      <a:txBody>
                        <a:bodyPr/>
                        <a:lstStyle/>
                        <a:p>
                          <a:r>
                            <a:rPr lang="hu-HU" b="1" dirty="0">
                              <a:solidFill>
                                <a:schemeClr val="bg1"/>
                              </a:solidFill>
                            </a:rPr>
                            <a:t>Michaelis-Menten kinetika: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solidFill>
                                      <a:srgbClr val="FFCF7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𝝊</m:t>
                                </m:r>
                                <m:r>
                                  <a:rPr lang="en-US" sz="2000" b="1" i="1" smtClean="0">
                                    <a:solidFill>
                                      <a:srgbClr val="FFCF7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000" b="1" i="1" smtClean="0">
                                        <a:solidFill>
                                          <a:srgbClr val="FFCF7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1" i="1" smtClean="0">
                                        <a:solidFill>
                                          <a:srgbClr val="FFCF7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𝒅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FFCF7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FFCF7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𝑷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FFCF7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]</m:t>
                                    </m:r>
                                  </m:num>
                                  <m:den>
                                    <m:r>
                                      <a:rPr lang="en-US" sz="2000" b="1" i="1" smtClean="0">
                                        <a:solidFill>
                                          <a:srgbClr val="FFCF7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𝒅</m:t>
                                    </m:r>
                                    <m:r>
                                      <a:rPr lang="hu-HU" sz="2000" b="1" i="1" smtClean="0">
                                        <a:solidFill>
                                          <a:srgbClr val="FFCF7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𝒕</m:t>
                                    </m:r>
                                  </m:den>
                                </m:f>
                                <m:r>
                                  <a:rPr lang="en-US" sz="2000" b="1" i="1" smtClean="0">
                                    <a:solidFill>
                                      <a:srgbClr val="FFCF7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FFCF7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FFCF7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FFCF7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𝒎𝒂𝒙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en-US" sz="2000" b="1" i="1" smtClean="0">
                                        <a:solidFill>
                                          <a:srgbClr val="FFCF7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000" b="1" i="1" smtClean="0">
                                            <a:solidFill>
                                              <a:srgbClr val="FFCF7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 smtClean="0">
                                            <a:solidFill>
                                              <a:srgbClr val="FFCF7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𝑲</m:t>
                                        </m:r>
                                      </m:e>
                                      <m:sub>
                                        <m:r>
                                          <a:rPr lang="en-US" sz="2000" b="1" i="1" smtClean="0">
                                            <a:solidFill>
                                              <a:srgbClr val="FFCF7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𝑴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000" b="1" i="1" smtClean="0">
                                            <a:solidFill>
                                              <a:srgbClr val="FFCF7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 smtClean="0">
                                            <a:solidFill>
                                              <a:srgbClr val="FFCF7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𝑲</m:t>
                                        </m:r>
                                      </m:e>
                                      <m:sub>
                                        <m:r>
                                          <a:rPr lang="en-US" sz="2000" b="1" i="1" smtClean="0">
                                            <a:solidFill>
                                              <a:srgbClr val="FFCF7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𝑴</m:t>
                                        </m:r>
                                      </m:sub>
                                    </m:sSub>
                                    <m:r>
                                      <a:rPr lang="en-US" sz="2000" b="1" i="1" smtClean="0">
                                        <a:solidFill>
                                          <a:srgbClr val="FFCF7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+[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FFCF7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𝑺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FFCF7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]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b="1" i="1" dirty="0">
                            <a:solidFill>
                              <a:srgbClr val="FFCF7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459804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439F9AC1-1FD7-46F8-B766-F0B00F0B4E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2434196"/>
                  </p:ext>
                </p:extLst>
              </p:nvPr>
            </p:nvGraphicFramePr>
            <p:xfrm>
              <a:off x="1524000" y="1324948"/>
              <a:ext cx="9144000" cy="46453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44000">
                      <a:extLst>
                        <a:ext uri="{9D8B030D-6E8A-4147-A177-3AD203B41FA5}">
                          <a16:colId xmlns:a16="http://schemas.microsoft.com/office/drawing/2014/main" val="4259932505"/>
                        </a:ext>
                      </a:extLst>
                    </a:gridCol>
                  </a:tblGrid>
                  <a:tr h="1458791">
                    <a:tc>
                      <a:txBody>
                        <a:bodyPr/>
                        <a:lstStyle/>
                        <a:p>
                          <a:r>
                            <a:rPr lang="hu-HU" b="1" dirty="0"/>
                            <a:t>Enzimkinetika:</a:t>
                          </a:r>
                        </a:p>
                        <a:p>
                          <a:pPr marL="0" indent="0" algn="ctr"/>
                          <a:r>
                            <a:rPr lang="hu-HU" b="0" dirty="0"/>
                            <a:t>Az enzimkinetika az enzimek által katalizált kémiai reakciók sebességének vizsgálata.</a:t>
                          </a:r>
                        </a:p>
                        <a:p>
                          <a:pPr algn="ctr"/>
                          <a:r>
                            <a:rPr lang="en-US" sz="2000" i="0" kern="1200" dirty="0">
                              <a:solidFill>
                                <a:srgbClr val="FFCF7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𝐸 + 𝑆 ⇄ 𝐸𝑆 ⇄ 𝐸𝑆</a:t>
                          </a:r>
                          <a:r>
                            <a:rPr lang="en-US" sz="2000" i="0" kern="1200" baseline="30000" dirty="0">
                              <a:solidFill>
                                <a:srgbClr val="FFCF7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∗</a:t>
                          </a:r>
                          <a:r>
                            <a:rPr lang="en-US" sz="2000" i="0" kern="1200" dirty="0">
                              <a:solidFill>
                                <a:srgbClr val="FFCF7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 ⇄ 𝐸𝑃 ⇄ 𝐸 + 𝑃</a:t>
                          </a:r>
                          <a:endParaRPr lang="en-US" sz="2000" i="0" dirty="0">
                            <a:solidFill>
                              <a:srgbClr val="FFCF7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37174350"/>
                      </a:ext>
                    </a:extLst>
                  </a:tr>
                  <a:tr h="1669755">
                    <a:tc>
                      <a:txBody>
                        <a:bodyPr/>
                        <a:lstStyle/>
                        <a:p>
                          <a:r>
                            <a:rPr lang="hu-HU" b="1" dirty="0">
                              <a:solidFill>
                                <a:schemeClr val="bg1"/>
                              </a:solidFill>
                            </a:rPr>
                            <a:t>Egyszubsztrát reakciók:</a:t>
                          </a:r>
                          <a:endParaRPr lang="en-US" b="1" dirty="0">
                            <a:solidFill>
                              <a:schemeClr val="bg1"/>
                            </a:solidFill>
                          </a:endParaRPr>
                        </a:p>
                        <a:p>
                          <a:pPr marL="569913" indent="0" algn="just" defTabSz="914400"/>
                          <a:r>
                            <a:rPr lang="hu-HU" b="0" dirty="0">
                              <a:solidFill>
                                <a:schemeClr val="bg1"/>
                              </a:solidFill>
                            </a:rPr>
                            <a:t>Az egyszubsztrát mechanizmusú enzimek közé tartoznak az intramolekuláris liázok</a:t>
                          </a:r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, </a:t>
                          </a:r>
                          <a:r>
                            <a:rPr lang="hu-HU" b="0" noProof="0" dirty="0">
                              <a:solidFill>
                                <a:schemeClr val="bg1"/>
                              </a:solidFill>
                            </a:rPr>
                            <a:t>az</a:t>
                          </a:r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hu-HU" b="0" dirty="0">
                              <a:solidFill>
                                <a:schemeClr val="bg1"/>
                              </a:solidFill>
                            </a:rPr>
                            <a:t>izomerázok és a kalapácsfejű ribozim, egy RNS-liáz</a:t>
                          </a:r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. </a:t>
                          </a:r>
                        </a:p>
                        <a:p>
                          <a:pPr marL="569913" indent="0" algn="just" defTabSz="914400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Az </a:t>
                          </a:r>
                          <a:r>
                            <a:rPr lang="hu-HU" b="0" noProof="0" dirty="0">
                              <a:solidFill>
                                <a:schemeClr val="bg1"/>
                              </a:solidFill>
                            </a:rPr>
                            <a:t>egyetlen</a:t>
                          </a:r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hu-HU" b="0" noProof="0" dirty="0">
                              <a:solidFill>
                                <a:schemeClr val="bg1"/>
                              </a:solidFill>
                            </a:rPr>
                            <a:t>szubsztrátumot érintő biokémiai reakciókról gyakran feltételezik, hogy a Michaelis–Menten-kinetikát követik, tekintet nélkül a modell alapfeltevéseire.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9919172"/>
                      </a:ext>
                    </a:extLst>
                  </a:tr>
                  <a:tr h="15167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064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598046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41432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6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-Shape 7">
            <a:hlinkClick r:id="rId3"/>
            <a:extLst>
              <a:ext uri="{FF2B5EF4-FFF2-40B4-BE49-F238E27FC236}">
                <a16:creationId xmlns:a16="http://schemas.microsoft.com/office/drawing/2014/main" id="{8A087CA1-5313-46A9-AD1F-A55F511B9F14}"/>
              </a:ext>
            </a:extLst>
          </p:cNvPr>
          <p:cNvSpPr/>
          <p:nvPr/>
        </p:nvSpPr>
        <p:spPr>
          <a:xfrm>
            <a:off x="457200" y="4349289"/>
            <a:ext cx="2864499" cy="2062064"/>
          </a:xfrm>
          <a:prstGeom prst="corner">
            <a:avLst>
              <a:gd name="adj1" fmla="val 7186"/>
              <a:gd name="adj2" fmla="val 7756"/>
            </a:avLst>
          </a:prstGeom>
          <a:solidFill>
            <a:srgbClr val="FFC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B93DB2BB-9A7C-4E69-952B-3A4A04492964}"/>
              </a:ext>
            </a:extLst>
          </p:cNvPr>
          <p:cNvSpPr/>
          <p:nvPr/>
        </p:nvSpPr>
        <p:spPr>
          <a:xfrm rot="10800000">
            <a:off x="8814494" y="455977"/>
            <a:ext cx="2864499" cy="2062064"/>
          </a:xfrm>
          <a:prstGeom prst="corner">
            <a:avLst>
              <a:gd name="adj1" fmla="val 7186"/>
              <a:gd name="adj2" fmla="val 7756"/>
            </a:avLst>
          </a:prstGeom>
          <a:solidFill>
            <a:srgbClr val="FFC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8676FB-D7FB-49A7-82D5-1E0D3E684B2E}"/>
              </a:ext>
            </a:extLst>
          </p:cNvPr>
          <p:cNvSpPr/>
          <p:nvPr/>
        </p:nvSpPr>
        <p:spPr>
          <a:xfrm>
            <a:off x="457200" y="455977"/>
            <a:ext cx="2864499" cy="668593"/>
          </a:xfrm>
          <a:prstGeom prst="rect">
            <a:avLst/>
          </a:prstGeom>
          <a:solidFill>
            <a:srgbClr val="FFCF71"/>
          </a:solidFill>
          <a:ln>
            <a:solidFill>
              <a:srgbClr val="FFC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u="dotted" cap="all" dirty="0"/>
              <a:t>eredmény</a:t>
            </a:r>
            <a:endParaRPr lang="en-US" sz="2800" b="1" u="dotted" cap="al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B8AB24-E23B-4248-B1F7-F1E632A8F6C3}"/>
              </a:ext>
            </a:extLst>
          </p:cNvPr>
          <p:cNvGrpSpPr/>
          <p:nvPr/>
        </p:nvGrpSpPr>
        <p:grpSpPr>
          <a:xfrm>
            <a:off x="5361910" y="2622276"/>
            <a:ext cx="1468180" cy="1911679"/>
            <a:chOff x="3534095" y="2622276"/>
            <a:chExt cx="1468180" cy="1911679"/>
          </a:xfrm>
        </p:grpSpPr>
        <p:pic>
          <p:nvPicPr>
            <p:cNvPr id="6" name="Graphic 5" descr="Web design with solid fill">
              <a:hlinkClick r:id="rId4"/>
              <a:extLst>
                <a:ext uri="{FF2B5EF4-FFF2-40B4-BE49-F238E27FC236}">
                  <a16:creationId xmlns:a16="http://schemas.microsoft.com/office/drawing/2014/main" id="{DC3CDEAB-90F8-4D60-A69D-95E58DBBF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34095" y="2622276"/>
              <a:ext cx="1468180" cy="146818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0A472B-CAC6-4FC2-9F14-0ED6CF3C4ACD}"/>
                </a:ext>
              </a:extLst>
            </p:cNvPr>
            <p:cNvSpPr txBox="1"/>
            <p:nvPr/>
          </p:nvSpPr>
          <p:spPr>
            <a:xfrm>
              <a:off x="3912158" y="4164623"/>
              <a:ext cx="712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b="1" dirty="0">
                  <a:solidFill>
                    <a:schemeClr val="bg1"/>
                  </a:solidFill>
                </a:rPr>
                <a:t>PMM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8AD9D4B-8834-466C-AE28-8DF880CA3A57}"/>
              </a:ext>
            </a:extLst>
          </p:cNvPr>
          <p:cNvGrpSpPr/>
          <p:nvPr/>
        </p:nvGrpSpPr>
        <p:grpSpPr>
          <a:xfrm>
            <a:off x="8214972" y="2663402"/>
            <a:ext cx="1385928" cy="1861910"/>
            <a:chOff x="7231836" y="2663402"/>
            <a:chExt cx="1385928" cy="1861910"/>
          </a:xfrm>
        </p:grpSpPr>
        <p:pic>
          <p:nvPicPr>
            <p:cNvPr id="3" name="Graphic 2" descr="Bar chart with solid fill">
              <a:extLst>
                <a:ext uri="{FF2B5EF4-FFF2-40B4-BE49-F238E27FC236}">
                  <a16:creationId xmlns:a16="http://schemas.microsoft.com/office/drawing/2014/main" id="{8DCCBDF2-E4C5-459E-A9D2-30D6C30D9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5400000">
              <a:off x="7231836" y="2663402"/>
              <a:ext cx="1385928" cy="138592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80B056-A4C0-4014-B4E0-48E49AB92190}"/>
                </a:ext>
              </a:extLst>
            </p:cNvPr>
            <p:cNvSpPr txBox="1"/>
            <p:nvPr/>
          </p:nvSpPr>
          <p:spPr>
            <a:xfrm>
              <a:off x="7345570" y="4155980"/>
              <a:ext cx="115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b="1" dirty="0">
                  <a:solidFill>
                    <a:schemeClr val="bg1"/>
                  </a:solidFill>
                </a:rPr>
                <a:t>Statisztika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CFB80FA-60A4-4C9B-B72D-323BD7F29786}"/>
              </a:ext>
            </a:extLst>
          </p:cNvPr>
          <p:cNvGrpSpPr/>
          <p:nvPr/>
        </p:nvGrpSpPr>
        <p:grpSpPr>
          <a:xfrm>
            <a:off x="2671841" y="2808657"/>
            <a:ext cx="1299715" cy="1725298"/>
            <a:chOff x="2671841" y="2808657"/>
            <a:chExt cx="1299715" cy="172529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31C7AD9-11C6-481E-BE9C-CE16EB536C6A}"/>
                </a:ext>
              </a:extLst>
            </p:cNvPr>
            <p:cNvSpPr txBox="1"/>
            <p:nvPr/>
          </p:nvSpPr>
          <p:spPr>
            <a:xfrm>
              <a:off x="2671841" y="4164623"/>
              <a:ext cx="1299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b="1" dirty="0">
                  <a:solidFill>
                    <a:schemeClr val="bg1"/>
                  </a:solidFill>
                </a:rPr>
                <a:t>RStudio IDE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grpSp>
          <p:nvGrpSpPr>
            <p:cNvPr id="39" name="Graphic 28">
              <a:extLst>
                <a:ext uri="{FF2B5EF4-FFF2-40B4-BE49-F238E27FC236}">
                  <a16:creationId xmlns:a16="http://schemas.microsoft.com/office/drawing/2014/main" id="{F0341C96-8E13-470F-A343-8C0E48650362}"/>
                </a:ext>
              </a:extLst>
            </p:cNvPr>
            <p:cNvGrpSpPr/>
            <p:nvPr/>
          </p:nvGrpSpPr>
          <p:grpSpPr>
            <a:xfrm>
              <a:off x="2749592" y="2808657"/>
              <a:ext cx="1144213" cy="1144213"/>
              <a:chOff x="13080386" y="2684849"/>
              <a:chExt cx="319834" cy="319835"/>
            </a:xfrm>
            <a:solidFill>
              <a:srgbClr val="FFCF71"/>
            </a:solidFill>
          </p:grpSpPr>
          <p:sp>
            <p:nvSpPr>
              <p:cNvPr id="40" name="Freeform: Shape 39">
                <a:hlinkClick r:id="rId9"/>
                <a:extLst>
                  <a:ext uri="{FF2B5EF4-FFF2-40B4-BE49-F238E27FC236}">
                    <a16:creationId xmlns:a16="http://schemas.microsoft.com/office/drawing/2014/main" id="{D3881E1F-9490-4347-A81B-333BF102BF96}"/>
                  </a:ext>
                </a:extLst>
              </p:cNvPr>
              <p:cNvSpPr/>
              <p:nvPr/>
            </p:nvSpPr>
            <p:spPr>
              <a:xfrm>
                <a:off x="13080386" y="2684849"/>
                <a:ext cx="319834" cy="319835"/>
              </a:xfrm>
              <a:custGeom>
                <a:avLst/>
                <a:gdLst>
                  <a:gd name="connsiteX0" fmla="*/ 159918 w 319834"/>
                  <a:gd name="connsiteY0" fmla="*/ 0 h 319835"/>
                  <a:gd name="connsiteX1" fmla="*/ 0 w 319834"/>
                  <a:gd name="connsiteY1" fmla="*/ 159918 h 319835"/>
                  <a:gd name="connsiteX2" fmla="*/ 159918 w 319834"/>
                  <a:gd name="connsiteY2" fmla="*/ 319835 h 319835"/>
                  <a:gd name="connsiteX3" fmla="*/ 319834 w 319834"/>
                  <a:gd name="connsiteY3" fmla="*/ 159918 h 319835"/>
                  <a:gd name="connsiteX4" fmla="*/ 159918 w 319834"/>
                  <a:gd name="connsiteY4" fmla="*/ 0 h 319835"/>
                  <a:gd name="connsiteX5" fmla="*/ 293865 w 319834"/>
                  <a:gd name="connsiteY5" fmla="*/ 159918 h 319835"/>
                  <a:gd name="connsiteX6" fmla="*/ 160601 w 319834"/>
                  <a:gd name="connsiteY6" fmla="*/ 293182 h 319835"/>
                  <a:gd name="connsiteX7" fmla="*/ 27336 w 319834"/>
                  <a:gd name="connsiteY7" fmla="*/ 159918 h 319835"/>
                  <a:gd name="connsiteX8" fmla="*/ 160601 w 319834"/>
                  <a:gd name="connsiteY8" fmla="*/ 26653 h 319835"/>
                  <a:gd name="connsiteX9" fmla="*/ 293865 w 319834"/>
                  <a:gd name="connsiteY9" fmla="*/ 159918 h 31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9834" h="319835">
                    <a:moveTo>
                      <a:pt x="159918" y="0"/>
                    </a:moveTo>
                    <a:cubicBezTo>
                      <a:pt x="71758" y="0"/>
                      <a:pt x="0" y="71758"/>
                      <a:pt x="0" y="159918"/>
                    </a:cubicBezTo>
                    <a:cubicBezTo>
                      <a:pt x="0" y="248077"/>
                      <a:pt x="71758" y="319835"/>
                      <a:pt x="159918" y="319835"/>
                    </a:cubicBezTo>
                    <a:cubicBezTo>
                      <a:pt x="248077" y="319835"/>
                      <a:pt x="319834" y="248077"/>
                      <a:pt x="319834" y="159918"/>
                    </a:cubicBezTo>
                    <a:cubicBezTo>
                      <a:pt x="319834" y="71758"/>
                      <a:pt x="248077" y="0"/>
                      <a:pt x="159918" y="0"/>
                    </a:cubicBezTo>
                    <a:close/>
                    <a:moveTo>
                      <a:pt x="293865" y="159918"/>
                    </a:moveTo>
                    <a:cubicBezTo>
                      <a:pt x="293865" y="233726"/>
                      <a:pt x="233725" y="293182"/>
                      <a:pt x="160601" y="293182"/>
                    </a:cubicBezTo>
                    <a:cubicBezTo>
                      <a:pt x="86792" y="293182"/>
                      <a:pt x="27336" y="233042"/>
                      <a:pt x="27336" y="159918"/>
                    </a:cubicBezTo>
                    <a:cubicBezTo>
                      <a:pt x="27336" y="86109"/>
                      <a:pt x="87476" y="26653"/>
                      <a:pt x="160601" y="26653"/>
                    </a:cubicBezTo>
                    <a:cubicBezTo>
                      <a:pt x="233725" y="25970"/>
                      <a:pt x="293865" y="86109"/>
                      <a:pt x="293865" y="159918"/>
                    </a:cubicBezTo>
                    <a:close/>
                  </a:path>
                </a:pathLst>
              </a:custGeom>
              <a:solidFill>
                <a:srgbClr val="FFCF71"/>
              </a:solidFill>
              <a:ln w="6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09A27F25-807A-4451-9326-788F47A408A4}"/>
                  </a:ext>
                </a:extLst>
              </p:cNvPr>
              <p:cNvSpPr/>
              <p:nvPr/>
            </p:nvSpPr>
            <p:spPr>
              <a:xfrm>
                <a:off x="13161712" y="2764672"/>
                <a:ext cx="157183" cy="177002"/>
              </a:xfrm>
              <a:custGeom>
                <a:avLst/>
                <a:gdLst>
                  <a:gd name="connsiteX0" fmla="*/ 135314 w 157183"/>
                  <a:gd name="connsiteY0" fmla="*/ 153767 h 177002"/>
                  <a:gd name="connsiteX1" fmla="*/ 95677 w 157183"/>
                  <a:gd name="connsiteY1" fmla="*/ 95677 h 177002"/>
                  <a:gd name="connsiteX2" fmla="*/ 129848 w 157183"/>
                  <a:gd name="connsiteY2" fmla="*/ 47839 h 177002"/>
                  <a:gd name="connsiteX3" fmla="*/ 72441 w 157183"/>
                  <a:gd name="connsiteY3" fmla="*/ 683 h 177002"/>
                  <a:gd name="connsiteX4" fmla="*/ 50572 w 157183"/>
                  <a:gd name="connsiteY4" fmla="*/ 2734 h 177002"/>
                  <a:gd name="connsiteX5" fmla="*/ 29386 w 157183"/>
                  <a:gd name="connsiteY5" fmla="*/ 4100 h 177002"/>
                  <a:gd name="connsiteX6" fmla="*/ 4100 w 157183"/>
                  <a:gd name="connsiteY6" fmla="*/ 683 h 177002"/>
                  <a:gd name="connsiteX7" fmla="*/ 0 w 157183"/>
                  <a:gd name="connsiteY7" fmla="*/ 0 h 177002"/>
                  <a:gd name="connsiteX8" fmla="*/ 0 w 157183"/>
                  <a:gd name="connsiteY8" fmla="*/ 22552 h 177002"/>
                  <a:gd name="connsiteX9" fmla="*/ 23235 w 157183"/>
                  <a:gd name="connsiteY9" fmla="*/ 25286 h 177002"/>
                  <a:gd name="connsiteX10" fmla="*/ 23235 w 157183"/>
                  <a:gd name="connsiteY10" fmla="*/ 153767 h 177002"/>
                  <a:gd name="connsiteX11" fmla="*/ 0 w 157183"/>
                  <a:gd name="connsiteY11" fmla="*/ 153767 h 177002"/>
                  <a:gd name="connsiteX12" fmla="*/ 0 w 157183"/>
                  <a:gd name="connsiteY12" fmla="*/ 177003 h 177002"/>
                  <a:gd name="connsiteX13" fmla="*/ 74491 w 157183"/>
                  <a:gd name="connsiteY13" fmla="*/ 177003 h 177002"/>
                  <a:gd name="connsiteX14" fmla="*/ 74491 w 157183"/>
                  <a:gd name="connsiteY14" fmla="*/ 153767 h 177002"/>
                  <a:gd name="connsiteX15" fmla="*/ 47839 w 157183"/>
                  <a:gd name="connsiteY15" fmla="*/ 153767 h 177002"/>
                  <a:gd name="connsiteX16" fmla="*/ 47839 w 157183"/>
                  <a:gd name="connsiteY16" fmla="*/ 99778 h 177002"/>
                  <a:gd name="connsiteX17" fmla="*/ 69707 w 157183"/>
                  <a:gd name="connsiteY17" fmla="*/ 99778 h 177002"/>
                  <a:gd name="connsiteX18" fmla="*/ 119596 w 157183"/>
                  <a:gd name="connsiteY18" fmla="*/ 174952 h 177002"/>
                  <a:gd name="connsiteX19" fmla="*/ 120963 w 157183"/>
                  <a:gd name="connsiteY19" fmla="*/ 176319 h 177002"/>
                  <a:gd name="connsiteX20" fmla="*/ 157184 w 157183"/>
                  <a:gd name="connsiteY20" fmla="*/ 176319 h 177002"/>
                  <a:gd name="connsiteX21" fmla="*/ 157184 w 157183"/>
                  <a:gd name="connsiteY21" fmla="*/ 153083 h 177002"/>
                  <a:gd name="connsiteX22" fmla="*/ 135314 w 157183"/>
                  <a:gd name="connsiteY22" fmla="*/ 153083 h 177002"/>
                  <a:gd name="connsiteX23" fmla="*/ 104561 w 157183"/>
                  <a:gd name="connsiteY23" fmla="*/ 49889 h 177002"/>
                  <a:gd name="connsiteX24" fmla="*/ 94993 w 157183"/>
                  <a:gd name="connsiteY24" fmla="*/ 69708 h 177002"/>
                  <a:gd name="connsiteX25" fmla="*/ 60823 w 157183"/>
                  <a:gd name="connsiteY25" fmla="*/ 77908 h 177002"/>
                  <a:gd name="connsiteX26" fmla="*/ 47839 w 157183"/>
                  <a:gd name="connsiteY26" fmla="*/ 77908 h 177002"/>
                  <a:gd name="connsiteX27" fmla="*/ 47839 w 157183"/>
                  <a:gd name="connsiteY27" fmla="*/ 25286 h 177002"/>
                  <a:gd name="connsiteX28" fmla="*/ 73124 w 157183"/>
                  <a:gd name="connsiteY28" fmla="*/ 23919 h 177002"/>
                  <a:gd name="connsiteX29" fmla="*/ 104561 w 157183"/>
                  <a:gd name="connsiteY29" fmla="*/ 49889 h 177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57183" h="177002">
                    <a:moveTo>
                      <a:pt x="135314" y="153767"/>
                    </a:moveTo>
                    <a:lnTo>
                      <a:pt x="95677" y="95677"/>
                    </a:lnTo>
                    <a:cubicBezTo>
                      <a:pt x="118229" y="87476"/>
                      <a:pt x="129848" y="71074"/>
                      <a:pt x="129848" y="47839"/>
                    </a:cubicBezTo>
                    <a:cubicBezTo>
                      <a:pt x="129848" y="12985"/>
                      <a:pt x="100461" y="683"/>
                      <a:pt x="72441" y="683"/>
                    </a:cubicBezTo>
                    <a:cubicBezTo>
                      <a:pt x="64924" y="683"/>
                      <a:pt x="57406" y="1367"/>
                      <a:pt x="50572" y="2734"/>
                    </a:cubicBezTo>
                    <a:cubicBezTo>
                      <a:pt x="43737" y="3417"/>
                      <a:pt x="36220" y="4100"/>
                      <a:pt x="29386" y="4100"/>
                    </a:cubicBezTo>
                    <a:cubicBezTo>
                      <a:pt x="19818" y="4100"/>
                      <a:pt x="12301" y="2734"/>
                      <a:pt x="4100" y="683"/>
                    </a:cubicBezTo>
                    <a:lnTo>
                      <a:pt x="0" y="0"/>
                    </a:lnTo>
                    <a:lnTo>
                      <a:pt x="0" y="22552"/>
                    </a:lnTo>
                    <a:lnTo>
                      <a:pt x="23235" y="25286"/>
                    </a:lnTo>
                    <a:lnTo>
                      <a:pt x="23235" y="153767"/>
                    </a:lnTo>
                    <a:lnTo>
                      <a:pt x="0" y="153767"/>
                    </a:lnTo>
                    <a:lnTo>
                      <a:pt x="0" y="177003"/>
                    </a:lnTo>
                    <a:lnTo>
                      <a:pt x="74491" y="177003"/>
                    </a:lnTo>
                    <a:lnTo>
                      <a:pt x="74491" y="153767"/>
                    </a:lnTo>
                    <a:lnTo>
                      <a:pt x="47839" y="153767"/>
                    </a:lnTo>
                    <a:lnTo>
                      <a:pt x="47839" y="99778"/>
                    </a:lnTo>
                    <a:lnTo>
                      <a:pt x="69707" y="99778"/>
                    </a:lnTo>
                    <a:lnTo>
                      <a:pt x="119596" y="174952"/>
                    </a:lnTo>
                    <a:lnTo>
                      <a:pt x="120963" y="176319"/>
                    </a:lnTo>
                    <a:lnTo>
                      <a:pt x="157184" y="176319"/>
                    </a:lnTo>
                    <a:lnTo>
                      <a:pt x="157184" y="153083"/>
                    </a:lnTo>
                    <a:lnTo>
                      <a:pt x="135314" y="153083"/>
                    </a:lnTo>
                    <a:close/>
                    <a:moveTo>
                      <a:pt x="104561" y="49889"/>
                    </a:moveTo>
                    <a:cubicBezTo>
                      <a:pt x="104561" y="58090"/>
                      <a:pt x="101144" y="64924"/>
                      <a:pt x="94993" y="69708"/>
                    </a:cubicBezTo>
                    <a:cubicBezTo>
                      <a:pt x="87476" y="75175"/>
                      <a:pt x="75858" y="77908"/>
                      <a:pt x="60823" y="77908"/>
                    </a:cubicBezTo>
                    <a:lnTo>
                      <a:pt x="47839" y="77908"/>
                    </a:lnTo>
                    <a:lnTo>
                      <a:pt x="47839" y="25286"/>
                    </a:lnTo>
                    <a:cubicBezTo>
                      <a:pt x="57406" y="24603"/>
                      <a:pt x="65607" y="23919"/>
                      <a:pt x="73124" y="23919"/>
                    </a:cubicBezTo>
                    <a:cubicBezTo>
                      <a:pt x="87476" y="23919"/>
                      <a:pt x="104561" y="28703"/>
                      <a:pt x="104561" y="49889"/>
                    </a:cubicBezTo>
                    <a:close/>
                  </a:path>
                </a:pathLst>
              </a:custGeom>
              <a:solidFill>
                <a:srgbClr val="FFCF71"/>
              </a:solidFill>
              <a:ln w="6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25963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6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-Shape 7">
            <a:extLst>
              <a:ext uri="{FF2B5EF4-FFF2-40B4-BE49-F238E27FC236}">
                <a16:creationId xmlns:a16="http://schemas.microsoft.com/office/drawing/2014/main" id="{8A087CA1-5313-46A9-AD1F-A55F511B9F14}"/>
              </a:ext>
            </a:extLst>
          </p:cNvPr>
          <p:cNvSpPr/>
          <p:nvPr/>
        </p:nvSpPr>
        <p:spPr>
          <a:xfrm>
            <a:off x="457200" y="4349289"/>
            <a:ext cx="2864499" cy="2062064"/>
          </a:xfrm>
          <a:prstGeom prst="corner">
            <a:avLst>
              <a:gd name="adj1" fmla="val 7186"/>
              <a:gd name="adj2" fmla="val 77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B93DB2BB-9A7C-4E69-952B-3A4A04492964}"/>
              </a:ext>
            </a:extLst>
          </p:cNvPr>
          <p:cNvSpPr/>
          <p:nvPr/>
        </p:nvSpPr>
        <p:spPr>
          <a:xfrm rot="10800000">
            <a:off x="8814494" y="455977"/>
            <a:ext cx="2864499" cy="2062064"/>
          </a:xfrm>
          <a:prstGeom prst="corner">
            <a:avLst>
              <a:gd name="adj1" fmla="val 7186"/>
              <a:gd name="adj2" fmla="val 77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8676FB-D7FB-49A7-82D5-1E0D3E684B2E}"/>
              </a:ext>
            </a:extLst>
          </p:cNvPr>
          <p:cNvSpPr/>
          <p:nvPr/>
        </p:nvSpPr>
        <p:spPr>
          <a:xfrm>
            <a:off x="457200" y="455977"/>
            <a:ext cx="2864499" cy="668593"/>
          </a:xfrm>
          <a:prstGeom prst="rect">
            <a:avLst/>
          </a:prstGeom>
          <a:solidFill>
            <a:srgbClr val="FFCF71"/>
          </a:solidFill>
          <a:ln>
            <a:solidFill>
              <a:srgbClr val="FFC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u="dotted" cap="all" dirty="0"/>
              <a:t>eredmény</a:t>
            </a:r>
            <a:endParaRPr lang="en-US" sz="2800" b="1" u="dotted" cap="al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B8AF2A-3DB7-4BA6-93A3-5A7A5A58AD6F}"/>
              </a:ext>
            </a:extLst>
          </p:cNvPr>
          <p:cNvSpPr/>
          <p:nvPr/>
        </p:nvSpPr>
        <p:spPr>
          <a:xfrm>
            <a:off x="3321699" y="455976"/>
            <a:ext cx="1869733" cy="6685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rgbClr val="B3BEBA"/>
                </a:solidFill>
              </a:rPr>
              <a:t>Észrevételek</a:t>
            </a:r>
            <a:endParaRPr lang="en-US" sz="2000" b="1" dirty="0">
              <a:solidFill>
                <a:srgbClr val="B3BEBA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A550DF-1ED8-44FE-98CB-36B53867DC5D}"/>
              </a:ext>
            </a:extLst>
          </p:cNvPr>
          <p:cNvSpPr/>
          <p:nvPr/>
        </p:nvSpPr>
        <p:spPr>
          <a:xfrm>
            <a:off x="5191432" y="455976"/>
            <a:ext cx="1351608" cy="6685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RPi állapota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9625410-BA6D-4F80-A60B-7712ED5B7333}"/>
              </a:ext>
            </a:extLst>
          </p:cNvPr>
          <p:cNvGrpSpPr/>
          <p:nvPr/>
        </p:nvGrpSpPr>
        <p:grpSpPr>
          <a:xfrm>
            <a:off x="767567" y="1676983"/>
            <a:ext cx="5108263" cy="1519694"/>
            <a:chOff x="767567" y="1587662"/>
            <a:chExt cx="5108263" cy="1519694"/>
          </a:xfrm>
        </p:grpSpPr>
        <p:pic>
          <p:nvPicPr>
            <p:cNvPr id="3" name="Picture 2" descr="Üresjárás állapot">
              <a:extLst>
                <a:ext uri="{FF2B5EF4-FFF2-40B4-BE49-F238E27FC236}">
                  <a16:creationId xmlns:a16="http://schemas.microsoft.com/office/drawing/2014/main" id="{0B91C7EE-0599-4301-933D-0C9AD8372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567" y="1587662"/>
              <a:ext cx="5108263" cy="120145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83C76D3-2650-4DA7-9B9D-7A7841C93D41}"/>
                </a:ext>
              </a:extLst>
            </p:cNvPr>
            <p:cNvSpPr txBox="1"/>
            <p:nvPr/>
          </p:nvSpPr>
          <p:spPr>
            <a:xfrm>
              <a:off x="2760390" y="2799579"/>
              <a:ext cx="11113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1400" b="1" dirty="0">
                  <a:solidFill>
                    <a:schemeClr val="bg1"/>
                  </a:solidFill>
                </a:rPr>
                <a:t>Üresjáratkor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AFC0C33-ACEE-4E15-BA5B-9F6744C27D3E}"/>
              </a:ext>
            </a:extLst>
          </p:cNvPr>
          <p:cNvGrpSpPr/>
          <p:nvPr/>
        </p:nvGrpSpPr>
        <p:grpSpPr>
          <a:xfrm>
            <a:off x="6242376" y="1676983"/>
            <a:ext cx="5144236" cy="1506612"/>
            <a:chOff x="6242376" y="1587662"/>
            <a:chExt cx="5144236" cy="1506612"/>
          </a:xfrm>
        </p:grpSpPr>
        <p:pic>
          <p:nvPicPr>
            <p:cNvPr id="10" name="Picture 9" descr="Text&#10;&#10;Description automatically generated">
              <a:extLst>
                <a:ext uri="{FF2B5EF4-FFF2-40B4-BE49-F238E27FC236}">
                  <a16:creationId xmlns:a16="http://schemas.microsoft.com/office/drawing/2014/main" id="{99B7EDCE-3754-4955-A422-05D0944CB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2376" y="1587662"/>
              <a:ext cx="5144236" cy="120145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9E1601A-1705-43FF-8738-A7995A8D4791}"/>
                </a:ext>
              </a:extLst>
            </p:cNvPr>
            <p:cNvSpPr txBox="1"/>
            <p:nvPr/>
          </p:nvSpPr>
          <p:spPr>
            <a:xfrm>
              <a:off x="8008561" y="2786497"/>
              <a:ext cx="16072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1400" b="1" dirty="0">
                  <a:solidFill>
                    <a:schemeClr val="bg1"/>
                  </a:solidFill>
                </a:rPr>
                <a:t>Munkafolyamatkor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E51D81-2F4A-441F-85A3-9FEA9A68DAED}"/>
              </a:ext>
            </a:extLst>
          </p:cNvPr>
          <p:cNvGrpSpPr/>
          <p:nvPr/>
        </p:nvGrpSpPr>
        <p:grpSpPr>
          <a:xfrm>
            <a:off x="767567" y="3518321"/>
            <a:ext cx="5108263" cy="1545806"/>
            <a:chOff x="767567" y="3429000"/>
            <a:chExt cx="5108263" cy="1545806"/>
          </a:xfrm>
        </p:grpSpPr>
        <p:pic>
          <p:nvPicPr>
            <p:cNvPr id="12" name="Picture 11" descr="Text&#10;&#10;Description automatically generated">
              <a:extLst>
                <a:ext uri="{FF2B5EF4-FFF2-40B4-BE49-F238E27FC236}">
                  <a16:creationId xmlns:a16="http://schemas.microsoft.com/office/drawing/2014/main" id="{10A91F19-7806-4B3C-981B-CEB08B409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567" y="3429000"/>
              <a:ext cx="5108263" cy="118464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07E871-5CFE-4EC4-9023-5CDC9688356E}"/>
                </a:ext>
              </a:extLst>
            </p:cNvPr>
            <p:cNvSpPr txBox="1"/>
            <p:nvPr/>
          </p:nvSpPr>
          <p:spPr>
            <a:xfrm>
              <a:off x="2513814" y="4667029"/>
              <a:ext cx="15599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1400" b="1" dirty="0">
                  <a:solidFill>
                    <a:schemeClr val="bg1"/>
                  </a:solidFill>
                </a:rPr>
                <a:t>Ábrák rajzolásakor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416A10-3F24-4D93-A0B7-BCA6F5EE0235}"/>
              </a:ext>
            </a:extLst>
          </p:cNvPr>
          <p:cNvGrpSpPr/>
          <p:nvPr/>
        </p:nvGrpSpPr>
        <p:grpSpPr>
          <a:xfrm>
            <a:off x="6242376" y="3518321"/>
            <a:ext cx="5138709" cy="1532680"/>
            <a:chOff x="6242376" y="3429000"/>
            <a:chExt cx="5138709" cy="1532680"/>
          </a:xfrm>
        </p:grpSpPr>
        <p:pic>
          <p:nvPicPr>
            <p:cNvPr id="14" name="Picture 13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E0F91975-84F7-4C72-BC4D-62433DB7C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2376" y="3429000"/>
              <a:ext cx="5138709" cy="11917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B7B191-F37F-459A-B65F-C385FB8B1467}"/>
                </a:ext>
              </a:extLst>
            </p:cNvPr>
            <p:cNvSpPr txBox="1"/>
            <p:nvPr/>
          </p:nvSpPr>
          <p:spPr>
            <a:xfrm>
              <a:off x="8065819" y="4653903"/>
              <a:ext cx="16884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1400" b="1" dirty="0">
                  <a:solidFill>
                    <a:schemeClr val="bg1"/>
                  </a:solidFill>
                </a:rPr>
                <a:t>Normál üresjáratkor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83C0492-CAA6-4B87-9215-9D65A1373CB6}"/>
              </a:ext>
            </a:extLst>
          </p:cNvPr>
          <p:cNvSpPr txBox="1"/>
          <p:nvPr/>
        </p:nvSpPr>
        <p:spPr>
          <a:xfrm>
            <a:off x="3171802" y="5356788"/>
            <a:ext cx="5805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bg1"/>
                </a:solidFill>
              </a:rPr>
              <a:t>A legintenzívebb munka az volt, amíg dolgoztam rajta, és  még a felét sem használta ki a maximális kapacitásnak.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C0C6C1-3BBD-4E71-A0FC-D6C4A8F9B6A5}"/>
              </a:ext>
            </a:extLst>
          </p:cNvPr>
          <p:cNvSpPr txBox="1"/>
          <p:nvPr/>
        </p:nvSpPr>
        <p:spPr>
          <a:xfrm>
            <a:off x="666293" y="1394292"/>
            <a:ext cx="1835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>
                <a:solidFill>
                  <a:srgbClr val="B3BEBA"/>
                </a:solidFill>
              </a:rPr>
              <a:t>(használt eszköz: htop)</a:t>
            </a:r>
            <a:endParaRPr lang="en-US" sz="1400" dirty="0">
              <a:solidFill>
                <a:srgbClr val="B3BE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407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6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-Shape 7">
            <a:extLst>
              <a:ext uri="{FF2B5EF4-FFF2-40B4-BE49-F238E27FC236}">
                <a16:creationId xmlns:a16="http://schemas.microsoft.com/office/drawing/2014/main" id="{8A087CA1-5313-46A9-AD1F-A55F511B9F14}"/>
              </a:ext>
            </a:extLst>
          </p:cNvPr>
          <p:cNvSpPr/>
          <p:nvPr/>
        </p:nvSpPr>
        <p:spPr>
          <a:xfrm>
            <a:off x="457200" y="4349289"/>
            <a:ext cx="2864499" cy="2062064"/>
          </a:xfrm>
          <a:prstGeom prst="corner">
            <a:avLst>
              <a:gd name="adj1" fmla="val 7186"/>
              <a:gd name="adj2" fmla="val 7756"/>
            </a:avLst>
          </a:prstGeom>
          <a:solidFill>
            <a:srgbClr val="FC74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B93DB2BB-9A7C-4E69-952B-3A4A04492964}"/>
              </a:ext>
            </a:extLst>
          </p:cNvPr>
          <p:cNvSpPr/>
          <p:nvPr/>
        </p:nvSpPr>
        <p:spPr>
          <a:xfrm rot="10800000">
            <a:off x="8814494" y="455977"/>
            <a:ext cx="2864499" cy="2062064"/>
          </a:xfrm>
          <a:prstGeom prst="corner">
            <a:avLst>
              <a:gd name="adj1" fmla="val 7186"/>
              <a:gd name="adj2" fmla="val 7756"/>
            </a:avLst>
          </a:prstGeom>
          <a:solidFill>
            <a:srgbClr val="FC74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8676FB-D7FB-49A7-82D5-1E0D3E684B2E}"/>
              </a:ext>
            </a:extLst>
          </p:cNvPr>
          <p:cNvSpPr/>
          <p:nvPr/>
        </p:nvSpPr>
        <p:spPr>
          <a:xfrm>
            <a:off x="457200" y="455977"/>
            <a:ext cx="2864499" cy="668593"/>
          </a:xfrm>
          <a:prstGeom prst="rect">
            <a:avLst/>
          </a:prstGeom>
          <a:solidFill>
            <a:srgbClr val="FFCF71"/>
          </a:solidFill>
          <a:ln>
            <a:solidFill>
              <a:srgbClr val="FFC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u="dotted" cap="all" dirty="0"/>
              <a:t>eredmény</a:t>
            </a:r>
            <a:endParaRPr lang="en-US" sz="2800" b="1" u="dotted" cap="al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B8AF2A-3DB7-4BA6-93A3-5A7A5A58AD6F}"/>
              </a:ext>
            </a:extLst>
          </p:cNvPr>
          <p:cNvSpPr/>
          <p:nvPr/>
        </p:nvSpPr>
        <p:spPr>
          <a:xfrm>
            <a:off x="3321699" y="455976"/>
            <a:ext cx="1869733" cy="6685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rgbClr val="B3BEBA"/>
                </a:solidFill>
              </a:rPr>
              <a:t>Észrevételek</a:t>
            </a:r>
            <a:endParaRPr lang="en-US" sz="2000" b="1" dirty="0">
              <a:solidFill>
                <a:srgbClr val="B3BEBA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A550DF-1ED8-44FE-98CB-36B53867DC5D}"/>
              </a:ext>
            </a:extLst>
          </p:cNvPr>
          <p:cNvSpPr/>
          <p:nvPr/>
        </p:nvSpPr>
        <p:spPr>
          <a:xfrm>
            <a:off x="5191432" y="455976"/>
            <a:ext cx="1351608" cy="6685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rgbClr val="FC7420"/>
                </a:solidFill>
              </a:rPr>
              <a:t>?!?!</a:t>
            </a:r>
            <a:endParaRPr lang="en-US" dirty="0">
              <a:solidFill>
                <a:srgbClr val="FC742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DBEB27-435E-4879-BD4F-9D56341AE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12" y="2714625"/>
            <a:ext cx="9989976" cy="14287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93C8CD-CB94-48FE-89FD-B9D0ADA8316D}"/>
              </a:ext>
            </a:extLst>
          </p:cNvPr>
          <p:cNvSpPr txBox="1"/>
          <p:nvPr/>
        </p:nvSpPr>
        <p:spPr>
          <a:xfrm>
            <a:off x="4631336" y="4164623"/>
            <a:ext cx="292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F71"/>
                </a:solidFill>
              </a:rPr>
              <a:t>RStudio és Shiny telepítéskor</a:t>
            </a:r>
            <a:endParaRPr lang="en-US" b="1" dirty="0">
              <a:solidFill>
                <a:srgbClr val="FFC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374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6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-Shape 7">
            <a:extLst>
              <a:ext uri="{FF2B5EF4-FFF2-40B4-BE49-F238E27FC236}">
                <a16:creationId xmlns:a16="http://schemas.microsoft.com/office/drawing/2014/main" id="{8A087CA1-5313-46A9-AD1F-A55F511B9F14}"/>
              </a:ext>
            </a:extLst>
          </p:cNvPr>
          <p:cNvSpPr/>
          <p:nvPr/>
        </p:nvSpPr>
        <p:spPr>
          <a:xfrm>
            <a:off x="457200" y="4349289"/>
            <a:ext cx="2864499" cy="2062064"/>
          </a:xfrm>
          <a:prstGeom prst="corner">
            <a:avLst>
              <a:gd name="adj1" fmla="val 7186"/>
              <a:gd name="adj2" fmla="val 77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B93DB2BB-9A7C-4E69-952B-3A4A04492964}"/>
              </a:ext>
            </a:extLst>
          </p:cNvPr>
          <p:cNvSpPr/>
          <p:nvPr/>
        </p:nvSpPr>
        <p:spPr>
          <a:xfrm rot="10800000">
            <a:off x="8814494" y="455977"/>
            <a:ext cx="2864499" cy="2062064"/>
          </a:xfrm>
          <a:prstGeom prst="corner">
            <a:avLst>
              <a:gd name="adj1" fmla="val 7186"/>
              <a:gd name="adj2" fmla="val 7756"/>
            </a:avLst>
          </a:prstGeom>
          <a:solidFill>
            <a:srgbClr val="FFC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8676FB-D7FB-49A7-82D5-1E0D3E684B2E}"/>
              </a:ext>
            </a:extLst>
          </p:cNvPr>
          <p:cNvSpPr/>
          <p:nvPr/>
        </p:nvSpPr>
        <p:spPr>
          <a:xfrm>
            <a:off x="457200" y="455977"/>
            <a:ext cx="2864499" cy="668593"/>
          </a:xfrm>
          <a:prstGeom prst="rect">
            <a:avLst/>
          </a:prstGeom>
          <a:solidFill>
            <a:srgbClr val="FFCF71"/>
          </a:solidFill>
          <a:ln>
            <a:solidFill>
              <a:srgbClr val="FFC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u="dotted" cap="all" dirty="0"/>
              <a:t>eredmény</a:t>
            </a:r>
            <a:endParaRPr lang="en-US" sz="2800" b="1" u="dotted" cap="al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385B24-4FA9-4C2A-9C7B-5CAC5C66F8DC}"/>
              </a:ext>
            </a:extLst>
          </p:cNvPr>
          <p:cNvSpPr/>
          <p:nvPr/>
        </p:nvSpPr>
        <p:spPr>
          <a:xfrm>
            <a:off x="3321699" y="455976"/>
            <a:ext cx="1869733" cy="6685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rgbClr val="B3BEBA"/>
                </a:solidFill>
              </a:rPr>
              <a:t>Összegzése</a:t>
            </a:r>
            <a:endParaRPr lang="en-US" sz="2000" b="1" dirty="0">
              <a:solidFill>
                <a:srgbClr val="B3BEBA"/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3EDABF1-A222-4CE8-9271-93C9F9B4066F}"/>
              </a:ext>
            </a:extLst>
          </p:cNvPr>
          <p:cNvGrpSpPr/>
          <p:nvPr/>
        </p:nvGrpSpPr>
        <p:grpSpPr>
          <a:xfrm>
            <a:off x="1502229" y="2892117"/>
            <a:ext cx="8734481" cy="1103704"/>
            <a:chOff x="1502229" y="1433990"/>
            <a:chExt cx="8734481" cy="110370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88023F5-5663-40B1-9ACF-D159B8625A3D}"/>
                </a:ext>
              </a:extLst>
            </p:cNvPr>
            <p:cNvGrpSpPr/>
            <p:nvPr/>
          </p:nvGrpSpPr>
          <p:grpSpPr>
            <a:xfrm>
              <a:off x="5896946" y="1433990"/>
              <a:ext cx="1903551" cy="1103704"/>
              <a:chOff x="1176588" y="1813296"/>
              <a:chExt cx="2686286" cy="1464441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2AC620A6-542F-4A89-9B81-84B425EC2360}"/>
                  </a:ext>
                </a:extLst>
              </p:cNvPr>
              <p:cNvGrpSpPr/>
              <p:nvPr/>
            </p:nvGrpSpPr>
            <p:grpSpPr>
              <a:xfrm>
                <a:off x="1176588" y="1813296"/>
                <a:ext cx="2686285" cy="1464441"/>
                <a:chOff x="1176588" y="1604865"/>
                <a:chExt cx="3078169" cy="1846996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93A88786-88D4-4C3B-B812-A75210D9DF45}"/>
                    </a:ext>
                  </a:extLst>
                </p:cNvPr>
                <p:cNvSpPr/>
                <p:nvPr/>
              </p:nvSpPr>
              <p:spPr>
                <a:xfrm>
                  <a:off x="1176590" y="1604865"/>
                  <a:ext cx="83043" cy="1828800"/>
                </a:xfrm>
                <a:prstGeom prst="rect">
                  <a:avLst/>
                </a:prstGeom>
                <a:solidFill>
                  <a:srgbClr val="FFCF71"/>
                </a:solidFill>
                <a:ln>
                  <a:solidFill>
                    <a:srgbClr val="FFCF7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543FE85C-D730-4D7E-BEDB-C2DFC5A4FE58}"/>
                    </a:ext>
                  </a:extLst>
                </p:cNvPr>
                <p:cNvSpPr/>
                <p:nvPr/>
              </p:nvSpPr>
              <p:spPr>
                <a:xfrm rot="5400000">
                  <a:off x="2669253" y="1866356"/>
                  <a:ext cx="92840" cy="3078169"/>
                </a:xfrm>
                <a:prstGeom prst="rect">
                  <a:avLst/>
                </a:prstGeom>
                <a:solidFill>
                  <a:srgbClr val="FFCF71"/>
                </a:solidFill>
                <a:ln>
                  <a:solidFill>
                    <a:srgbClr val="FFCF7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A052AFED-106C-4908-968D-F1BCFE7E523E}"/>
                  </a:ext>
                </a:extLst>
              </p:cNvPr>
              <p:cNvSpPr/>
              <p:nvPr/>
            </p:nvSpPr>
            <p:spPr>
              <a:xfrm>
                <a:off x="1249062" y="1862302"/>
                <a:ext cx="2613812" cy="1341823"/>
              </a:xfrm>
              <a:custGeom>
                <a:avLst/>
                <a:gdLst>
                  <a:gd name="connsiteX0" fmla="*/ 0 w 2584579"/>
                  <a:gd name="connsiteY0" fmla="*/ 1464906 h 1464906"/>
                  <a:gd name="connsiteX1" fmla="*/ 1352938 w 2584579"/>
                  <a:gd name="connsiteY1" fmla="*/ 186613 h 1464906"/>
                  <a:gd name="connsiteX2" fmla="*/ 2584579 w 2584579"/>
                  <a:gd name="connsiteY2" fmla="*/ 0 h 1464906"/>
                  <a:gd name="connsiteX0" fmla="*/ 0 w 2584579"/>
                  <a:gd name="connsiteY0" fmla="*/ 1464906 h 1464906"/>
                  <a:gd name="connsiteX1" fmla="*/ 1329155 w 2584579"/>
                  <a:gd name="connsiteY1" fmla="*/ 186613 h 1464906"/>
                  <a:gd name="connsiteX2" fmla="*/ 2584579 w 2584579"/>
                  <a:gd name="connsiteY2" fmla="*/ 0 h 1464906"/>
                  <a:gd name="connsiteX0" fmla="*/ 0 w 2584579"/>
                  <a:gd name="connsiteY0" fmla="*/ 1472089 h 1472089"/>
                  <a:gd name="connsiteX1" fmla="*/ 1091325 w 2584579"/>
                  <a:gd name="connsiteY1" fmla="*/ 167708 h 1472089"/>
                  <a:gd name="connsiteX2" fmla="*/ 2584579 w 2584579"/>
                  <a:gd name="connsiteY2" fmla="*/ 7183 h 1472089"/>
                  <a:gd name="connsiteX0" fmla="*/ 0 w 2584579"/>
                  <a:gd name="connsiteY0" fmla="*/ 1472089 h 1472089"/>
                  <a:gd name="connsiteX1" fmla="*/ 1091325 w 2584579"/>
                  <a:gd name="connsiteY1" fmla="*/ 167708 h 1472089"/>
                  <a:gd name="connsiteX2" fmla="*/ 2584579 w 2584579"/>
                  <a:gd name="connsiteY2" fmla="*/ 7183 h 1472089"/>
                  <a:gd name="connsiteX0" fmla="*/ 0 w 2584579"/>
                  <a:gd name="connsiteY0" fmla="*/ 1472089 h 1472089"/>
                  <a:gd name="connsiteX1" fmla="*/ 1091325 w 2584579"/>
                  <a:gd name="connsiteY1" fmla="*/ 167708 h 1472089"/>
                  <a:gd name="connsiteX2" fmla="*/ 2584579 w 2584579"/>
                  <a:gd name="connsiteY2" fmla="*/ 7183 h 1472089"/>
                  <a:gd name="connsiteX0" fmla="*/ 0 w 2584579"/>
                  <a:gd name="connsiteY0" fmla="*/ 1464906 h 1464906"/>
                  <a:gd name="connsiteX1" fmla="*/ 1091325 w 2584579"/>
                  <a:gd name="connsiteY1" fmla="*/ 160525 h 1464906"/>
                  <a:gd name="connsiteX2" fmla="*/ 2584579 w 2584579"/>
                  <a:gd name="connsiteY2" fmla="*/ 0 h 1464906"/>
                  <a:gd name="connsiteX0" fmla="*/ 0 w 2584579"/>
                  <a:gd name="connsiteY0" fmla="*/ 1464906 h 1464906"/>
                  <a:gd name="connsiteX1" fmla="*/ 1091325 w 2584579"/>
                  <a:gd name="connsiteY1" fmla="*/ 160525 h 1464906"/>
                  <a:gd name="connsiteX2" fmla="*/ 2584579 w 2584579"/>
                  <a:gd name="connsiteY2" fmla="*/ 0 h 1464906"/>
                  <a:gd name="connsiteX0" fmla="*/ 0 w 2584579"/>
                  <a:gd name="connsiteY0" fmla="*/ 1464906 h 1464906"/>
                  <a:gd name="connsiteX1" fmla="*/ 1091325 w 2584579"/>
                  <a:gd name="connsiteY1" fmla="*/ 160525 h 1464906"/>
                  <a:gd name="connsiteX2" fmla="*/ 2584579 w 2584579"/>
                  <a:gd name="connsiteY2" fmla="*/ 0 h 1464906"/>
                  <a:gd name="connsiteX0" fmla="*/ 0 w 2584579"/>
                  <a:gd name="connsiteY0" fmla="*/ 1464906 h 1464906"/>
                  <a:gd name="connsiteX1" fmla="*/ 1025922 w 2584579"/>
                  <a:gd name="connsiteY1" fmla="*/ 154003 h 1464906"/>
                  <a:gd name="connsiteX2" fmla="*/ 2584579 w 2584579"/>
                  <a:gd name="connsiteY2" fmla="*/ 0 h 1464906"/>
                  <a:gd name="connsiteX0" fmla="*/ 0 w 2584579"/>
                  <a:gd name="connsiteY0" fmla="*/ 1464906 h 1464906"/>
                  <a:gd name="connsiteX1" fmla="*/ 1025922 w 2584579"/>
                  <a:gd name="connsiteY1" fmla="*/ 154003 h 1464906"/>
                  <a:gd name="connsiteX2" fmla="*/ 2584579 w 2584579"/>
                  <a:gd name="connsiteY2" fmla="*/ 0 h 1464906"/>
                  <a:gd name="connsiteX0" fmla="*/ 0 w 2584579"/>
                  <a:gd name="connsiteY0" fmla="*/ 1464906 h 1464906"/>
                  <a:gd name="connsiteX1" fmla="*/ 1025922 w 2584579"/>
                  <a:gd name="connsiteY1" fmla="*/ 154003 h 1464906"/>
                  <a:gd name="connsiteX2" fmla="*/ 2584579 w 2584579"/>
                  <a:gd name="connsiteY2" fmla="*/ 0 h 1464906"/>
                  <a:gd name="connsiteX0" fmla="*/ 0 w 2542959"/>
                  <a:gd name="connsiteY0" fmla="*/ 1451862 h 1451862"/>
                  <a:gd name="connsiteX1" fmla="*/ 984302 w 2542959"/>
                  <a:gd name="connsiteY1" fmla="*/ 154003 h 1451862"/>
                  <a:gd name="connsiteX2" fmla="*/ 2542959 w 2542959"/>
                  <a:gd name="connsiteY2" fmla="*/ 0 h 1451862"/>
                  <a:gd name="connsiteX0" fmla="*/ 0 w 2542959"/>
                  <a:gd name="connsiteY0" fmla="*/ 1451862 h 1451862"/>
                  <a:gd name="connsiteX1" fmla="*/ 984302 w 2542959"/>
                  <a:gd name="connsiteY1" fmla="*/ 154003 h 1451862"/>
                  <a:gd name="connsiteX2" fmla="*/ 2542959 w 2542959"/>
                  <a:gd name="connsiteY2" fmla="*/ 0 h 1451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42959" h="1451862">
                    <a:moveTo>
                      <a:pt x="0" y="1451862"/>
                    </a:moveTo>
                    <a:cubicBezTo>
                      <a:pt x="377847" y="921747"/>
                      <a:pt x="714075" y="319891"/>
                      <a:pt x="984302" y="154003"/>
                    </a:cubicBezTo>
                    <a:cubicBezTo>
                      <a:pt x="1296150" y="-31451"/>
                      <a:pt x="2315914" y="15551"/>
                      <a:pt x="2542959" y="0"/>
                    </a:cubicBezTo>
                  </a:path>
                </a:pathLst>
              </a:custGeom>
              <a:noFill/>
              <a:ln w="19050">
                <a:solidFill>
                  <a:srgbClr val="FFCF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F77B7A5-86B4-4F17-9C0C-01E59C8EDCD5}"/>
                  </a:ext>
                </a:extLst>
              </p:cNvPr>
              <p:cNvSpPr/>
              <p:nvPr/>
            </p:nvSpPr>
            <p:spPr>
              <a:xfrm>
                <a:off x="1249060" y="1813296"/>
                <a:ext cx="2613811" cy="1390829"/>
              </a:xfrm>
              <a:prstGeom prst="rect">
                <a:avLst/>
              </a:prstGeom>
              <a:noFill/>
              <a:ln>
                <a:solidFill>
                  <a:srgbClr val="B3BE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5BF0DE8-B2DC-4E98-9255-9EEA2777B903}"/>
                </a:ext>
              </a:extLst>
            </p:cNvPr>
            <p:cNvGrpSpPr/>
            <p:nvPr/>
          </p:nvGrpSpPr>
          <p:grpSpPr>
            <a:xfrm>
              <a:off x="8333163" y="1433990"/>
              <a:ext cx="1903547" cy="1103704"/>
              <a:chOff x="4799651" y="1813296"/>
              <a:chExt cx="2686281" cy="1464441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113F46D-A5A6-41A9-BC85-355E9F06296A}"/>
                  </a:ext>
                </a:extLst>
              </p:cNvPr>
              <p:cNvGrpSpPr/>
              <p:nvPr/>
            </p:nvGrpSpPr>
            <p:grpSpPr>
              <a:xfrm>
                <a:off x="4799651" y="1813296"/>
                <a:ext cx="2686281" cy="1464441"/>
                <a:chOff x="1176588" y="1604865"/>
                <a:chExt cx="3078169" cy="1846996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B58203AF-92B7-4CE4-9C7A-17372CB594BD}"/>
                    </a:ext>
                  </a:extLst>
                </p:cNvPr>
                <p:cNvSpPr/>
                <p:nvPr/>
              </p:nvSpPr>
              <p:spPr>
                <a:xfrm>
                  <a:off x="1176590" y="1604865"/>
                  <a:ext cx="83043" cy="1828800"/>
                </a:xfrm>
                <a:prstGeom prst="rect">
                  <a:avLst/>
                </a:prstGeom>
                <a:solidFill>
                  <a:srgbClr val="FFCF71"/>
                </a:solidFill>
                <a:ln>
                  <a:solidFill>
                    <a:srgbClr val="FFCF7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A73A5B28-1A81-4321-B39F-CE1DF275EB1A}"/>
                    </a:ext>
                  </a:extLst>
                </p:cNvPr>
                <p:cNvSpPr/>
                <p:nvPr/>
              </p:nvSpPr>
              <p:spPr>
                <a:xfrm rot="5400000">
                  <a:off x="2669253" y="1866356"/>
                  <a:ext cx="92840" cy="3078169"/>
                </a:xfrm>
                <a:prstGeom prst="rect">
                  <a:avLst/>
                </a:prstGeom>
                <a:solidFill>
                  <a:srgbClr val="FFCF71"/>
                </a:solidFill>
                <a:ln>
                  <a:solidFill>
                    <a:srgbClr val="FFCF7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6EA60B6-202E-4FBF-AB08-39B0E65D3242}"/>
                  </a:ext>
                </a:extLst>
              </p:cNvPr>
              <p:cNvSpPr/>
              <p:nvPr/>
            </p:nvSpPr>
            <p:spPr>
              <a:xfrm>
                <a:off x="4973216" y="1897275"/>
                <a:ext cx="2488335" cy="1269817"/>
              </a:xfrm>
              <a:custGeom>
                <a:avLst/>
                <a:gdLst>
                  <a:gd name="connsiteX0" fmla="*/ 0 w 2528596"/>
                  <a:gd name="connsiteY0" fmla="*/ 0 h 1520890"/>
                  <a:gd name="connsiteX1" fmla="*/ 933062 w 2528596"/>
                  <a:gd name="connsiteY1" fmla="*/ 1156996 h 1520890"/>
                  <a:gd name="connsiteX2" fmla="*/ 2528596 w 2528596"/>
                  <a:gd name="connsiteY2" fmla="*/ 1520890 h 1520890"/>
                  <a:gd name="connsiteX0" fmla="*/ 0 w 2528596"/>
                  <a:gd name="connsiteY0" fmla="*/ 0 h 1554115"/>
                  <a:gd name="connsiteX1" fmla="*/ 865582 w 2528596"/>
                  <a:gd name="connsiteY1" fmla="*/ 1427639 h 1554115"/>
                  <a:gd name="connsiteX2" fmla="*/ 2528596 w 2528596"/>
                  <a:gd name="connsiteY2" fmla="*/ 1520890 h 1554115"/>
                  <a:gd name="connsiteX0" fmla="*/ 0 w 2528596"/>
                  <a:gd name="connsiteY0" fmla="*/ 0 h 1520890"/>
                  <a:gd name="connsiteX1" fmla="*/ 865582 w 2528596"/>
                  <a:gd name="connsiteY1" fmla="*/ 1427639 h 1520890"/>
                  <a:gd name="connsiteX2" fmla="*/ 2528596 w 2528596"/>
                  <a:gd name="connsiteY2" fmla="*/ 1520890 h 1520890"/>
                  <a:gd name="connsiteX0" fmla="*/ 0 w 2528596"/>
                  <a:gd name="connsiteY0" fmla="*/ 0 h 1520890"/>
                  <a:gd name="connsiteX1" fmla="*/ 865582 w 2528596"/>
                  <a:gd name="connsiteY1" fmla="*/ 1427639 h 1520890"/>
                  <a:gd name="connsiteX2" fmla="*/ 2528596 w 2528596"/>
                  <a:gd name="connsiteY2" fmla="*/ 1520890 h 1520890"/>
                  <a:gd name="connsiteX0" fmla="*/ 0 w 2528596"/>
                  <a:gd name="connsiteY0" fmla="*/ 0 h 1531810"/>
                  <a:gd name="connsiteX1" fmla="*/ 865582 w 2528596"/>
                  <a:gd name="connsiteY1" fmla="*/ 1427639 h 1531810"/>
                  <a:gd name="connsiteX2" fmla="*/ 2528596 w 2528596"/>
                  <a:gd name="connsiteY2" fmla="*/ 1520890 h 1531810"/>
                  <a:gd name="connsiteX0" fmla="*/ 0 w 2540865"/>
                  <a:gd name="connsiteY0" fmla="*/ 0 h 1565997"/>
                  <a:gd name="connsiteX1" fmla="*/ 865582 w 2540865"/>
                  <a:gd name="connsiteY1" fmla="*/ 1427639 h 1565997"/>
                  <a:gd name="connsiteX2" fmla="*/ 2540865 w 2540865"/>
                  <a:gd name="connsiteY2" fmla="*/ 1565997 h 1565997"/>
                  <a:gd name="connsiteX0" fmla="*/ 0 w 2497923"/>
                  <a:gd name="connsiteY0" fmla="*/ 0 h 1558479"/>
                  <a:gd name="connsiteX1" fmla="*/ 865582 w 2497923"/>
                  <a:gd name="connsiteY1" fmla="*/ 1427639 h 1558479"/>
                  <a:gd name="connsiteX2" fmla="*/ 2497923 w 2497923"/>
                  <a:gd name="connsiteY2" fmla="*/ 1558479 h 1558479"/>
                  <a:gd name="connsiteX0" fmla="*/ 0 w 2497923"/>
                  <a:gd name="connsiteY0" fmla="*/ 0 h 1558479"/>
                  <a:gd name="connsiteX1" fmla="*/ 865582 w 2497923"/>
                  <a:gd name="connsiteY1" fmla="*/ 1427639 h 1558479"/>
                  <a:gd name="connsiteX2" fmla="*/ 2497923 w 2497923"/>
                  <a:gd name="connsiteY2" fmla="*/ 1558479 h 1558479"/>
                  <a:gd name="connsiteX0" fmla="*/ 0 w 2497923"/>
                  <a:gd name="connsiteY0" fmla="*/ 0 h 1558479"/>
                  <a:gd name="connsiteX1" fmla="*/ 816506 w 2497923"/>
                  <a:gd name="connsiteY1" fmla="*/ 1435157 h 1558479"/>
                  <a:gd name="connsiteX2" fmla="*/ 2497923 w 2497923"/>
                  <a:gd name="connsiteY2" fmla="*/ 1558479 h 1558479"/>
                  <a:gd name="connsiteX0" fmla="*/ 0 w 2497923"/>
                  <a:gd name="connsiteY0" fmla="*/ 0 h 1569399"/>
                  <a:gd name="connsiteX1" fmla="*/ 988272 w 2497923"/>
                  <a:gd name="connsiteY1" fmla="*/ 1465228 h 1569399"/>
                  <a:gd name="connsiteX2" fmla="*/ 2497923 w 2497923"/>
                  <a:gd name="connsiteY2" fmla="*/ 1558479 h 1569399"/>
                  <a:gd name="connsiteX0" fmla="*/ 0 w 2497923"/>
                  <a:gd name="connsiteY0" fmla="*/ 0 h 1569400"/>
                  <a:gd name="connsiteX1" fmla="*/ 988272 w 2497923"/>
                  <a:gd name="connsiteY1" fmla="*/ 1465228 h 1569400"/>
                  <a:gd name="connsiteX2" fmla="*/ 2497923 w 2497923"/>
                  <a:gd name="connsiteY2" fmla="*/ 1558479 h 1569400"/>
                  <a:gd name="connsiteX0" fmla="*/ 0 w 2497923"/>
                  <a:gd name="connsiteY0" fmla="*/ 0 h 1569400"/>
                  <a:gd name="connsiteX1" fmla="*/ 988272 w 2497923"/>
                  <a:gd name="connsiteY1" fmla="*/ 1465228 h 1569400"/>
                  <a:gd name="connsiteX2" fmla="*/ 2497923 w 2497923"/>
                  <a:gd name="connsiteY2" fmla="*/ 1558479 h 1569400"/>
                  <a:gd name="connsiteX0" fmla="*/ 0 w 2497923"/>
                  <a:gd name="connsiteY0" fmla="*/ 0 h 1581580"/>
                  <a:gd name="connsiteX1" fmla="*/ 988272 w 2497923"/>
                  <a:gd name="connsiteY1" fmla="*/ 1465228 h 1581580"/>
                  <a:gd name="connsiteX2" fmla="*/ 2497923 w 2497923"/>
                  <a:gd name="connsiteY2" fmla="*/ 1558479 h 1581580"/>
                  <a:gd name="connsiteX0" fmla="*/ 0 w 2497923"/>
                  <a:gd name="connsiteY0" fmla="*/ 0 h 1568360"/>
                  <a:gd name="connsiteX1" fmla="*/ 945331 w 2497923"/>
                  <a:gd name="connsiteY1" fmla="*/ 1420121 h 1568360"/>
                  <a:gd name="connsiteX2" fmla="*/ 2497923 w 2497923"/>
                  <a:gd name="connsiteY2" fmla="*/ 1558479 h 1568360"/>
                  <a:gd name="connsiteX0" fmla="*/ 0 w 2504058"/>
                  <a:gd name="connsiteY0" fmla="*/ 0 h 1601309"/>
                  <a:gd name="connsiteX1" fmla="*/ 945331 w 2504058"/>
                  <a:gd name="connsiteY1" fmla="*/ 1420121 h 1601309"/>
                  <a:gd name="connsiteX2" fmla="*/ 2504058 w 2504058"/>
                  <a:gd name="connsiteY2" fmla="*/ 1596069 h 1601309"/>
                  <a:gd name="connsiteX0" fmla="*/ 0 w 2504058"/>
                  <a:gd name="connsiteY0" fmla="*/ 0 h 1574590"/>
                  <a:gd name="connsiteX1" fmla="*/ 945331 w 2504058"/>
                  <a:gd name="connsiteY1" fmla="*/ 1420121 h 1574590"/>
                  <a:gd name="connsiteX2" fmla="*/ 2504058 w 2504058"/>
                  <a:gd name="connsiteY2" fmla="*/ 1565997 h 1574590"/>
                  <a:gd name="connsiteX0" fmla="*/ 0 w 2504058"/>
                  <a:gd name="connsiteY0" fmla="*/ 0 h 1565997"/>
                  <a:gd name="connsiteX1" fmla="*/ 945331 w 2504058"/>
                  <a:gd name="connsiteY1" fmla="*/ 1420121 h 1565997"/>
                  <a:gd name="connsiteX2" fmla="*/ 2504058 w 2504058"/>
                  <a:gd name="connsiteY2" fmla="*/ 1565997 h 1565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04058" h="1565997">
                    <a:moveTo>
                      <a:pt x="0" y="0"/>
                    </a:moveTo>
                    <a:cubicBezTo>
                      <a:pt x="212873" y="496865"/>
                      <a:pt x="505495" y="1181674"/>
                      <a:pt x="945331" y="1420121"/>
                    </a:cubicBezTo>
                    <a:cubicBezTo>
                      <a:pt x="1372899" y="1583388"/>
                      <a:pt x="2377097" y="1548381"/>
                      <a:pt x="2504058" y="1565997"/>
                    </a:cubicBezTo>
                  </a:path>
                </a:pathLst>
              </a:custGeom>
              <a:noFill/>
              <a:ln w="19050">
                <a:solidFill>
                  <a:srgbClr val="FFCF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197FD96-DB49-47B6-9F6A-E8445E59371F}"/>
                  </a:ext>
                </a:extLst>
              </p:cNvPr>
              <p:cNvSpPr/>
              <p:nvPr/>
            </p:nvSpPr>
            <p:spPr>
              <a:xfrm>
                <a:off x="4872123" y="1813296"/>
                <a:ext cx="2613408" cy="1390829"/>
              </a:xfrm>
              <a:prstGeom prst="rect">
                <a:avLst/>
              </a:prstGeom>
              <a:noFill/>
              <a:ln>
                <a:solidFill>
                  <a:srgbClr val="B3BE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4273B58-D426-4DD2-8DFB-32F95AF9BAC0}"/>
                </a:ext>
              </a:extLst>
            </p:cNvPr>
            <p:cNvSpPr txBox="1"/>
            <p:nvPr/>
          </p:nvSpPr>
          <p:spPr>
            <a:xfrm>
              <a:off x="1502229" y="1619548"/>
              <a:ext cx="3689203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hu-HU" b="1" dirty="0">
                  <a:solidFill>
                    <a:schemeClr val="bg1"/>
                  </a:solidFill>
                </a:rPr>
                <a:t>Enzimkinetika:</a:t>
              </a:r>
            </a:p>
            <a:p>
              <a:pPr algn="ctr"/>
              <a:r>
                <a:rPr lang="en-US" sz="2000" i="0" kern="1200" dirty="0">
                  <a:solidFill>
                    <a:srgbClr val="FFCF71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rPr>
                <a:t>𝐸 + 𝑆 ⇄ 𝐸𝑆 ⇄ 𝐸𝑆</a:t>
              </a:r>
              <a:r>
                <a:rPr lang="en-US" sz="2000" i="0" kern="1200" baseline="30000" dirty="0">
                  <a:solidFill>
                    <a:srgbClr val="FFCF71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rPr>
                <a:t>∗</a:t>
              </a:r>
              <a:r>
                <a:rPr lang="en-US" sz="2000" i="0" kern="1200" dirty="0">
                  <a:solidFill>
                    <a:srgbClr val="FFCF71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rPr>
                <a:t> ⇄ 𝐸𝑃 ⇄ 𝐸 + 𝑃</a:t>
              </a:r>
              <a:endParaRPr lang="en-US" sz="2000" i="0" dirty="0">
                <a:solidFill>
                  <a:srgbClr val="FFCF7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4D71A29-F857-4733-A6A1-75F998D28A19}"/>
              </a:ext>
            </a:extLst>
          </p:cNvPr>
          <p:cNvGrpSpPr/>
          <p:nvPr/>
        </p:nvGrpSpPr>
        <p:grpSpPr>
          <a:xfrm>
            <a:off x="1502229" y="4426417"/>
            <a:ext cx="7835564" cy="1464441"/>
            <a:chOff x="1502229" y="2909892"/>
            <a:chExt cx="7835564" cy="146444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307574F-97E5-4CB5-871B-D57031052F9F}"/>
                </a:ext>
              </a:extLst>
            </p:cNvPr>
            <p:cNvGrpSpPr/>
            <p:nvPr/>
          </p:nvGrpSpPr>
          <p:grpSpPr>
            <a:xfrm>
              <a:off x="6651508" y="2909892"/>
              <a:ext cx="2686285" cy="1464441"/>
              <a:chOff x="4799651" y="4029550"/>
              <a:chExt cx="2686285" cy="1464441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BA7F89D8-89B1-479C-9836-71CF5BB5B6A6}"/>
                  </a:ext>
                </a:extLst>
              </p:cNvPr>
              <p:cNvGrpSpPr/>
              <p:nvPr/>
            </p:nvGrpSpPr>
            <p:grpSpPr>
              <a:xfrm>
                <a:off x="4799651" y="4029550"/>
                <a:ext cx="2686285" cy="1464441"/>
                <a:chOff x="1176588" y="1604865"/>
                <a:chExt cx="3078169" cy="1846996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B11D096C-E05C-4AC3-84DB-6566330BE348}"/>
                    </a:ext>
                  </a:extLst>
                </p:cNvPr>
                <p:cNvSpPr/>
                <p:nvPr/>
              </p:nvSpPr>
              <p:spPr>
                <a:xfrm>
                  <a:off x="1176590" y="1604865"/>
                  <a:ext cx="83043" cy="1828800"/>
                </a:xfrm>
                <a:prstGeom prst="rect">
                  <a:avLst/>
                </a:prstGeom>
                <a:solidFill>
                  <a:srgbClr val="FFCF71"/>
                </a:solidFill>
                <a:ln>
                  <a:solidFill>
                    <a:srgbClr val="FFCF7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2B179A26-E289-4A83-816C-CED6290384AB}"/>
                    </a:ext>
                  </a:extLst>
                </p:cNvPr>
                <p:cNvSpPr/>
                <p:nvPr/>
              </p:nvSpPr>
              <p:spPr>
                <a:xfrm rot="5400000">
                  <a:off x="2669253" y="1866356"/>
                  <a:ext cx="92840" cy="3078169"/>
                </a:xfrm>
                <a:prstGeom prst="rect">
                  <a:avLst/>
                </a:prstGeom>
                <a:solidFill>
                  <a:srgbClr val="FFCF71"/>
                </a:solidFill>
                <a:ln>
                  <a:solidFill>
                    <a:srgbClr val="FFCF7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653B00B4-6F91-4189-9D1A-81873AAAE044}"/>
                  </a:ext>
                </a:extLst>
              </p:cNvPr>
              <p:cNvSpPr/>
              <p:nvPr/>
            </p:nvSpPr>
            <p:spPr>
              <a:xfrm>
                <a:off x="4944019" y="4093077"/>
                <a:ext cx="2541512" cy="1327303"/>
              </a:xfrm>
              <a:custGeom>
                <a:avLst/>
                <a:gdLst>
                  <a:gd name="connsiteX0" fmla="*/ 4959 w 2178991"/>
                  <a:gd name="connsiteY0" fmla="*/ 1212980 h 1212980"/>
                  <a:gd name="connsiteX1" fmla="*/ 340861 w 2178991"/>
                  <a:gd name="connsiteY1" fmla="*/ 251927 h 1212980"/>
                  <a:gd name="connsiteX2" fmla="*/ 2178991 w 2178991"/>
                  <a:gd name="connsiteY2" fmla="*/ 0 h 1212980"/>
                  <a:gd name="connsiteX0" fmla="*/ 1653 w 2175685"/>
                  <a:gd name="connsiteY0" fmla="*/ 1212980 h 1212980"/>
                  <a:gd name="connsiteX1" fmla="*/ 410606 w 2175685"/>
                  <a:gd name="connsiteY1" fmla="*/ 246290 h 1212980"/>
                  <a:gd name="connsiteX2" fmla="*/ 2175685 w 2175685"/>
                  <a:gd name="connsiteY2" fmla="*/ 0 h 1212980"/>
                  <a:gd name="connsiteX0" fmla="*/ 1037 w 2175069"/>
                  <a:gd name="connsiteY0" fmla="*/ 1212980 h 1212980"/>
                  <a:gd name="connsiteX1" fmla="*/ 409990 w 2175069"/>
                  <a:gd name="connsiteY1" fmla="*/ 246290 h 1212980"/>
                  <a:gd name="connsiteX2" fmla="*/ 2175069 w 2175069"/>
                  <a:gd name="connsiteY2" fmla="*/ 0 h 1212980"/>
                  <a:gd name="connsiteX0" fmla="*/ 1342 w 2175374"/>
                  <a:gd name="connsiteY0" fmla="*/ 1212980 h 1212980"/>
                  <a:gd name="connsiteX1" fmla="*/ 410295 w 2175374"/>
                  <a:gd name="connsiteY1" fmla="*/ 246290 h 1212980"/>
                  <a:gd name="connsiteX2" fmla="*/ 2175374 w 2175374"/>
                  <a:gd name="connsiteY2" fmla="*/ 0 h 1212980"/>
                  <a:gd name="connsiteX0" fmla="*/ 2150 w 2176182"/>
                  <a:gd name="connsiteY0" fmla="*/ 1212980 h 1212980"/>
                  <a:gd name="connsiteX1" fmla="*/ 369359 w 2176182"/>
                  <a:gd name="connsiteY1" fmla="*/ 189920 h 1212980"/>
                  <a:gd name="connsiteX2" fmla="*/ 2176182 w 2176182"/>
                  <a:gd name="connsiteY2" fmla="*/ 0 h 1212980"/>
                  <a:gd name="connsiteX0" fmla="*/ 2150 w 2176182"/>
                  <a:gd name="connsiteY0" fmla="*/ 1212980 h 1212980"/>
                  <a:gd name="connsiteX1" fmla="*/ 369359 w 2176182"/>
                  <a:gd name="connsiteY1" fmla="*/ 189920 h 1212980"/>
                  <a:gd name="connsiteX2" fmla="*/ 2176182 w 2176182"/>
                  <a:gd name="connsiteY2" fmla="*/ 0 h 1212980"/>
                  <a:gd name="connsiteX0" fmla="*/ 16336 w 2190368"/>
                  <a:gd name="connsiteY0" fmla="*/ 1212980 h 1212980"/>
                  <a:gd name="connsiteX1" fmla="*/ 268751 w 2190368"/>
                  <a:gd name="connsiteY1" fmla="*/ 167372 h 1212980"/>
                  <a:gd name="connsiteX2" fmla="*/ 2190368 w 2190368"/>
                  <a:gd name="connsiteY2" fmla="*/ 0 h 1212980"/>
                  <a:gd name="connsiteX0" fmla="*/ 1858 w 2175890"/>
                  <a:gd name="connsiteY0" fmla="*/ 1212980 h 1212980"/>
                  <a:gd name="connsiteX1" fmla="*/ 254273 w 2175890"/>
                  <a:gd name="connsiteY1" fmla="*/ 167372 h 1212980"/>
                  <a:gd name="connsiteX2" fmla="*/ 2175890 w 2175890"/>
                  <a:gd name="connsiteY2" fmla="*/ 0 h 1212980"/>
                  <a:gd name="connsiteX0" fmla="*/ 1858 w 2175890"/>
                  <a:gd name="connsiteY0" fmla="*/ 1212980 h 1212980"/>
                  <a:gd name="connsiteX1" fmla="*/ 254273 w 2175890"/>
                  <a:gd name="connsiteY1" fmla="*/ 223742 h 1212980"/>
                  <a:gd name="connsiteX2" fmla="*/ 2175890 w 2175890"/>
                  <a:gd name="connsiteY2" fmla="*/ 0 h 1212980"/>
                  <a:gd name="connsiteX0" fmla="*/ 3290 w 2177322"/>
                  <a:gd name="connsiteY0" fmla="*/ 1212980 h 1212980"/>
                  <a:gd name="connsiteX1" fmla="*/ 219180 w 2177322"/>
                  <a:gd name="connsiteY1" fmla="*/ 201194 h 1212980"/>
                  <a:gd name="connsiteX2" fmla="*/ 2177322 w 2177322"/>
                  <a:gd name="connsiteY2" fmla="*/ 0 h 1212980"/>
                  <a:gd name="connsiteX0" fmla="*/ 1405 w 2175437"/>
                  <a:gd name="connsiteY0" fmla="*/ 1212980 h 1212980"/>
                  <a:gd name="connsiteX1" fmla="*/ 217295 w 2175437"/>
                  <a:gd name="connsiteY1" fmla="*/ 201194 h 1212980"/>
                  <a:gd name="connsiteX2" fmla="*/ 2175437 w 2175437"/>
                  <a:gd name="connsiteY2" fmla="*/ 0 h 1212980"/>
                  <a:gd name="connsiteX0" fmla="*/ 1405 w 2175437"/>
                  <a:gd name="connsiteY0" fmla="*/ 1212980 h 1212980"/>
                  <a:gd name="connsiteX1" fmla="*/ 217295 w 2175437"/>
                  <a:gd name="connsiteY1" fmla="*/ 201194 h 1212980"/>
                  <a:gd name="connsiteX2" fmla="*/ 2175437 w 2175437"/>
                  <a:gd name="connsiteY2" fmla="*/ 0 h 1212980"/>
                  <a:gd name="connsiteX0" fmla="*/ 1484 w 2175516"/>
                  <a:gd name="connsiteY0" fmla="*/ 1212980 h 1212980"/>
                  <a:gd name="connsiteX1" fmla="*/ 212156 w 2175516"/>
                  <a:gd name="connsiteY1" fmla="*/ 291386 h 1212980"/>
                  <a:gd name="connsiteX2" fmla="*/ 2175516 w 2175516"/>
                  <a:gd name="connsiteY2" fmla="*/ 0 h 1212980"/>
                  <a:gd name="connsiteX0" fmla="*/ 3018 w 2177050"/>
                  <a:gd name="connsiteY0" fmla="*/ 1212980 h 1212980"/>
                  <a:gd name="connsiteX1" fmla="*/ 213690 w 2177050"/>
                  <a:gd name="connsiteY1" fmla="*/ 291386 h 1212980"/>
                  <a:gd name="connsiteX2" fmla="*/ 2177050 w 2177050"/>
                  <a:gd name="connsiteY2" fmla="*/ 0 h 1212980"/>
                  <a:gd name="connsiteX0" fmla="*/ 1747 w 2175779"/>
                  <a:gd name="connsiteY0" fmla="*/ 1212980 h 1212980"/>
                  <a:gd name="connsiteX1" fmla="*/ 248945 w 2175779"/>
                  <a:gd name="connsiteY1" fmla="*/ 291386 h 1212980"/>
                  <a:gd name="connsiteX2" fmla="*/ 2175779 w 2175779"/>
                  <a:gd name="connsiteY2" fmla="*/ 0 h 1212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75779" h="1212980">
                    <a:moveTo>
                      <a:pt x="1747" y="1212980"/>
                    </a:moveTo>
                    <a:cubicBezTo>
                      <a:pt x="-11472" y="833535"/>
                      <a:pt x="48361" y="414631"/>
                      <a:pt x="248945" y="291386"/>
                    </a:cubicBezTo>
                    <a:cubicBezTo>
                      <a:pt x="626938" y="49764"/>
                      <a:pt x="1437883" y="24882"/>
                      <a:pt x="2175779" y="0"/>
                    </a:cubicBezTo>
                  </a:path>
                </a:pathLst>
              </a:custGeom>
              <a:noFill/>
              <a:ln w="19050">
                <a:solidFill>
                  <a:srgbClr val="FFCF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FA57255-BAD9-4907-9E28-DC7489E92A2B}"/>
                  </a:ext>
                </a:extLst>
              </p:cNvPr>
              <p:cNvSpPr/>
              <p:nvPr/>
            </p:nvSpPr>
            <p:spPr>
              <a:xfrm>
                <a:off x="4872123" y="4029550"/>
                <a:ext cx="2613408" cy="1393258"/>
              </a:xfrm>
              <a:prstGeom prst="rect">
                <a:avLst/>
              </a:prstGeom>
              <a:noFill/>
              <a:ln>
                <a:solidFill>
                  <a:srgbClr val="B3BE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20EDD45-005F-4B35-9A7F-67B9C823DCEC}"/>
                    </a:ext>
                  </a:extLst>
                </p:cNvPr>
                <p:cNvSpPr txBox="1"/>
                <p:nvPr/>
              </p:nvSpPr>
              <p:spPr>
                <a:xfrm>
                  <a:off x="1502229" y="3255250"/>
                  <a:ext cx="3689203" cy="9471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hu-HU" b="1" dirty="0">
                      <a:solidFill>
                        <a:schemeClr val="bg1"/>
                      </a:solidFill>
                    </a:rPr>
                    <a:t>Michaelis-Menten kinetika: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solidFill>
                              <a:srgbClr val="FFCF7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  <m:r>
                          <a:rPr lang="en-US" sz="1800" b="0" i="1" smtClean="0">
                            <a:solidFill>
                              <a:srgbClr val="FFCF7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800" i="1" smtClean="0">
                                <a:solidFill>
                                  <a:srgbClr val="FFCF7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solidFill>
                                  <a:srgbClr val="FFCF7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800" b="0" i="1" smtClean="0">
                                <a:solidFill>
                                  <a:srgbClr val="FFCF7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800" b="0" i="1" smtClean="0">
                                <a:solidFill>
                                  <a:srgbClr val="FFCF7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sz="1800" b="0" i="1" smtClean="0">
                                <a:solidFill>
                                  <a:srgbClr val="FFCF7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num>
                          <m:den>
                            <m:r>
                              <a:rPr lang="en-US" sz="1800" b="0" i="1" smtClean="0">
                                <a:solidFill>
                                  <a:srgbClr val="FFCF7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hu-HU" sz="1800" b="0" i="1" smtClean="0">
                                <a:solidFill>
                                  <a:srgbClr val="FFCF7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sz="1800" b="0" i="1" smtClean="0">
                            <a:solidFill>
                              <a:srgbClr val="FFCF7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FFCF7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FFCF7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FFCF7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f>
                          <m:fPr>
                            <m:ctrlPr>
                              <a:rPr lang="en-US" sz="1800" i="1" smtClean="0">
                                <a:solidFill>
                                  <a:srgbClr val="FFCF7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800" i="1" smtClean="0">
                                    <a:solidFill>
                                      <a:srgbClr val="FFCF7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FFCF7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FFCF7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800" i="1" smtClean="0">
                                    <a:solidFill>
                                      <a:srgbClr val="FFCF7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FFCF7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FFCF7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  <m:r>
                              <a:rPr lang="en-US" sz="1800" b="0" i="1" smtClean="0">
                                <a:solidFill>
                                  <a:srgbClr val="FFCF7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+[</m:t>
                            </m:r>
                            <m:r>
                              <a:rPr lang="en-US" sz="1800" b="0" i="1" smtClean="0">
                                <a:solidFill>
                                  <a:srgbClr val="FFCF7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1800" b="0" i="1" smtClean="0">
                                <a:solidFill>
                                  <a:srgbClr val="FFCF7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den>
                        </m:f>
                      </m:oMath>
                    </m:oMathPara>
                  </a14:m>
                  <a:endParaRPr lang="en-US" sz="1800" i="1" dirty="0">
                    <a:solidFill>
                      <a:srgbClr val="FFCF71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20EDD45-005F-4B35-9A7F-67B9C823DC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2229" y="3255250"/>
                  <a:ext cx="3689203" cy="947182"/>
                </a:xfrm>
                <a:prstGeom prst="rect">
                  <a:avLst/>
                </a:prstGeom>
                <a:blipFill>
                  <a:blip r:embed="rId3"/>
                  <a:stretch>
                    <a:fillRect l="-1320" t="-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411A5E6B-E538-4B4A-8605-2956DBF1DF14}"/>
              </a:ext>
            </a:extLst>
          </p:cNvPr>
          <p:cNvSpPr txBox="1"/>
          <p:nvPr/>
        </p:nvSpPr>
        <p:spPr>
          <a:xfrm>
            <a:off x="1502229" y="1536768"/>
            <a:ext cx="6097554" cy="1157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b="1" dirty="0">
                <a:solidFill>
                  <a:schemeClr val="bg1"/>
                </a:solidFill>
              </a:rPr>
              <a:t>RPi teljesítmény: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hu-HU" i="0" dirty="0">
                <a:solidFill>
                  <a:schemeClr val="bg1"/>
                </a:solidFill>
              </a:rPr>
              <a:t>grafikonok </a:t>
            </a:r>
            <a:r>
              <a:rPr lang="hu-HU" i="0" dirty="0" err="1">
                <a:solidFill>
                  <a:schemeClr val="bg1"/>
                </a:solidFill>
              </a:rPr>
              <a:t>újrarajzolását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i="0" dirty="0">
                <a:solidFill>
                  <a:srgbClr val="FFCF71"/>
                </a:solidFill>
              </a:rPr>
              <a:t>3 – 4 másodperc</a:t>
            </a:r>
            <a:r>
              <a:rPr lang="hu-HU" i="0" dirty="0">
                <a:solidFill>
                  <a:schemeClr val="bg1"/>
                </a:solidFill>
              </a:rPr>
              <a:t> alatt fejezze be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hu-HU" dirty="0">
                <a:solidFill>
                  <a:schemeClr val="bg1"/>
                </a:solidFill>
              </a:rPr>
              <a:t>a projekt során, használják csak </a:t>
            </a:r>
            <a:r>
              <a:rPr lang="hu-HU" dirty="0">
                <a:solidFill>
                  <a:srgbClr val="FFCF71"/>
                </a:solidFill>
              </a:rPr>
              <a:t>50%</a:t>
            </a:r>
            <a:r>
              <a:rPr lang="hu-HU" dirty="0">
                <a:solidFill>
                  <a:schemeClr val="bg1"/>
                </a:solidFill>
              </a:rPr>
              <a:t> teljesítmény alatt</a:t>
            </a:r>
            <a:endParaRPr lang="en-US" i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655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6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-Shape 7">
            <a:extLst>
              <a:ext uri="{FF2B5EF4-FFF2-40B4-BE49-F238E27FC236}">
                <a16:creationId xmlns:a16="http://schemas.microsoft.com/office/drawing/2014/main" id="{8A087CA1-5313-46A9-AD1F-A55F511B9F14}"/>
              </a:ext>
            </a:extLst>
          </p:cNvPr>
          <p:cNvSpPr/>
          <p:nvPr/>
        </p:nvSpPr>
        <p:spPr>
          <a:xfrm>
            <a:off x="457200" y="4349289"/>
            <a:ext cx="2864499" cy="2062064"/>
          </a:xfrm>
          <a:prstGeom prst="corner">
            <a:avLst>
              <a:gd name="adj1" fmla="val 7186"/>
              <a:gd name="adj2" fmla="val 7756"/>
            </a:avLst>
          </a:prstGeom>
          <a:solidFill>
            <a:srgbClr val="FFC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B93DB2BB-9A7C-4E69-952B-3A4A04492964}"/>
              </a:ext>
            </a:extLst>
          </p:cNvPr>
          <p:cNvSpPr/>
          <p:nvPr/>
        </p:nvSpPr>
        <p:spPr>
          <a:xfrm rot="10800000">
            <a:off x="8814494" y="455977"/>
            <a:ext cx="2864499" cy="2062064"/>
          </a:xfrm>
          <a:prstGeom prst="corner">
            <a:avLst>
              <a:gd name="adj1" fmla="val 7186"/>
              <a:gd name="adj2" fmla="val 7756"/>
            </a:avLst>
          </a:prstGeom>
          <a:solidFill>
            <a:srgbClr val="FFC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8676FB-D7FB-49A7-82D5-1E0D3E684B2E}"/>
              </a:ext>
            </a:extLst>
          </p:cNvPr>
          <p:cNvSpPr/>
          <p:nvPr/>
        </p:nvSpPr>
        <p:spPr>
          <a:xfrm>
            <a:off x="457200" y="455977"/>
            <a:ext cx="2864499" cy="668593"/>
          </a:xfrm>
          <a:prstGeom prst="rect">
            <a:avLst/>
          </a:prstGeom>
          <a:solidFill>
            <a:srgbClr val="FFCF71"/>
          </a:solidFill>
          <a:ln>
            <a:solidFill>
              <a:srgbClr val="FFC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u="dotted" cap="all" dirty="0"/>
              <a:t>következtetés</a:t>
            </a:r>
            <a:endParaRPr lang="en-US" sz="2800" b="1" u="dotted" cap="all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5D7C8F4-1DBF-41A2-9192-CBF139843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3983" y="499964"/>
            <a:ext cx="5984034" cy="6358036"/>
          </a:xfrm>
          <a:prstGeom prst="rect">
            <a:avLst/>
          </a:prstGeom>
        </p:spPr>
      </p:pic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543D74CB-E765-4B26-B1BC-15608318C538}"/>
              </a:ext>
            </a:extLst>
          </p:cNvPr>
          <p:cNvSpPr/>
          <p:nvPr/>
        </p:nvSpPr>
        <p:spPr>
          <a:xfrm>
            <a:off x="7772401" y="841322"/>
            <a:ext cx="2631232" cy="1762926"/>
          </a:xfrm>
          <a:prstGeom prst="wedgeEllipseCallout">
            <a:avLst>
              <a:gd name="adj1" fmla="val -48492"/>
              <a:gd name="adj2" fmla="val 46622"/>
            </a:avLst>
          </a:prstGeom>
          <a:noFill/>
          <a:ln w="19050">
            <a:solidFill>
              <a:srgbClr val="FFC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dirty="0"/>
              <a:t>Sikerült!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5921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6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-Shape 7">
            <a:extLst>
              <a:ext uri="{FF2B5EF4-FFF2-40B4-BE49-F238E27FC236}">
                <a16:creationId xmlns:a16="http://schemas.microsoft.com/office/drawing/2014/main" id="{8A087CA1-5313-46A9-AD1F-A55F511B9F14}"/>
              </a:ext>
            </a:extLst>
          </p:cNvPr>
          <p:cNvSpPr/>
          <p:nvPr/>
        </p:nvSpPr>
        <p:spPr>
          <a:xfrm>
            <a:off x="457200" y="4349289"/>
            <a:ext cx="2864499" cy="2062064"/>
          </a:xfrm>
          <a:prstGeom prst="corner">
            <a:avLst>
              <a:gd name="adj1" fmla="val 7186"/>
              <a:gd name="adj2" fmla="val 77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B93DB2BB-9A7C-4E69-952B-3A4A04492964}"/>
              </a:ext>
            </a:extLst>
          </p:cNvPr>
          <p:cNvSpPr/>
          <p:nvPr/>
        </p:nvSpPr>
        <p:spPr>
          <a:xfrm rot="10800000">
            <a:off x="8814494" y="455977"/>
            <a:ext cx="2864499" cy="2062064"/>
          </a:xfrm>
          <a:prstGeom prst="corner">
            <a:avLst>
              <a:gd name="adj1" fmla="val 7186"/>
              <a:gd name="adj2" fmla="val 7756"/>
            </a:avLst>
          </a:prstGeom>
          <a:solidFill>
            <a:srgbClr val="FFC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8676FB-D7FB-49A7-82D5-1E0D3E684B2E}"/>
              </a:ext>
            </a:extLst>
          </p:cNvPr>
          <p:cNvSpPr/>
          <p:nvPr/>
        </p:nvSpPr>
        <p:spPr>
          <a:xfrm>
            <a:off x="457200" y="455977"/>
            <a:ext cx="2864499" cy="668593"/>
          </a:xfrm>
          <a:prstGeom prst="rect">
            <a:avLst/>
          </a:prstGeom>
          <a:solidFill>
            <a:srgbClr val="FFCF71"/>
          </a:solidFill>
          <a:ln>
            <a:solidFill>
              <a:srgbClr val="FFC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u="dotted" cap="all" dirty="0"/>
              <a:t>Kérdések</a:t>
            </a:r>
            <a:endParaRPr lang="en-US" sz="2800" b="1" u="dotted" cap="al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0EE818-3DE2-44F1-B532-F658CE8D81F9}"/>
              </a:ext>
            </a:extLst>
          </p:cNvPr>
          <p:cNvSpPr/>
          <p:nvPr/>
        </p:nvSpPr>
        <p:spPr>
          <a:xfrm>
            <a:off x="3321699" y="455976"/>
            <a:ext cx="1869733" cy="6685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rgbClr val="B3BEBA"/>
                </a:solidFill>
              </a:rPr>
              <a:t>Prof. RAJKÓ</a:t>
            </a:r>
            <a:endParaRPr lang="en-US" sz="2000" b="1" dirty="0">
              <a:solidFill>
                <a:srgbClr val="B3BEBA"/>
              </a:solidFill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FD0D10D-7494-4DB6-8100-74E1645935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08970"/>
              </p:ext>
            </p:extLst>
          </p:nvPr>
        </p:nvGraphicFramePr>
        <p:xfrm>
          <a:off x="1524000" y="1612490"/>
          <a:ext cx="9144000" cy="4273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492120946"/>
                    </a:ext>
                  </a:extLst>
                </a:gridCol>
              </a:tblGrid>
              <a:tr h="2030137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hu-HU" dirty="0">
                          <a:solidFill>
                            <a:schemeClr val="bg1"/>
                          </a:solidFill>
                        </a:rPr>
                        <a:t>Miért fontos az R projekt propagálása?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marL="91440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hu-HU" b="0" i="0" dirty="0">
                          <a:solidFill>
                            <a:schemeClr val="bg1"/>
                          </a:solidFill>
                        </a:rPr>
                        <a:t>Speciális eszköz az adattudós és adatelemzők számára.</a:t>
                      </a:r>
                    </a:p>
                    <a:p>
                      <a:pPr marL="91440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hu-HU" b="0" i="0" dirty="0">
                          <a:solidFill>
                            <a:schemeClr val="bg1"/>
                          </a:solidFill>
                        </a:rPr>
                        <a:t>Rengeteg szolgáltatás és támogatás: RStudio, Shiny stb.</a:t>
                      </a:r>
                      <a:endParaRPr lang="en-US" b="0" i="0" dirty="0">
                        <a:solidFill>
                          <a:schemeClr val="bg1"/>
                        </a:solidFill>
                      </a:endParaRPr>
                    </a:p>
                    <a:p>
                      <a:pPr marL="91440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hu-HU" b="0" i="0" dirty="0">
                          <a:solidFill>
                            <a:schemeClr val="bg1"/>
                          </a:solidFill>
                        </a:rPr>
                        <a:t>Nyílt-forráskódú, csodálatos közösség és dokumentáció.</a:t>
                      </a:r>
                    </a:p>
                    <a:p>
                      <a:pPr marL="91440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hu-HU" b="0" i="0" dirty="0">
                          <a:solidFill>
                            <a:schemeClr val="bg1"/>
                          </a:solidFill>
                        </a:rPr>
                        <a:t>Függetlenség, alacsony költségű telepítés és használás.</a:t>
                      </a:r>
                      <a:endParaRPr lang="en-US" b="0" i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2868496"/>
                  </a:ext>
                </a:extLst>
              </a:tr>
              <a:tr h="1816510">
                <a:tc>
                  <a:txBody>
                    <a:bodyPr/>
                    <a:lstStyle/>
                    <a:p>
                      <a:r>
                        <a:rPr lang="hu-HU" b="1" dirty="0">
                          <a:solidFill>
                            <a:schemeClr val="bg1"/>
                          </a:solidFill>
                        </a:rPr>
                        <a:t>2. Mit gondol a tenyérszámítógépek elterjesztéséről: oktatásban, kutatásban, piacorientált felhasználásról?</a:t>
                      </a:r>
                      <a:endParaRPr lang="en-US" b="0" i="0" dirty="0">
                        <a:solidFill>
                          <a:schemeClr val="bg1"/>
                        </a:solidFill>
                      </a:endParaRPr>
                    </a:p>
                    <a:p>
                      <a:pPr marL="91440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hu-HU" b="0" i="0" dirty="0">
                          <a:solidFill>
                            <a:schemeClr val="bg1"/>
                          </a:solidFill>
                        </a:rPr>
                        <a:t>Nagyon jó a hardveres és szoftveres gyakorlatok elsajátításához: Linux, IoT, server.</a:t>
                      </a:r>
                    </a:p>
                    <a:p>
                      <a:pPr marL="91440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hu-HU" b="0" i="0" dirty="0">
                          <a:solidFill>
                            <a:schemeClr val="bg1"/>
                          </a:solidFill>
                        </a:rPr>
                        <a:t>Az informatika mellett az elektronika tanulásban is segít: GPIO.</a:t>
                      </a:r>
                    </a:p>
                    <a:p>
                      <a:pPr marL="91440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hu-HU" b="0" i="0" dirty="0">
                          <a:solidFill>
                            <a:schemeClr val="bg1"/>
                          </a:solidFill>
                        </a:rPr>
                        <a:t>Néhány szórakoztató és jól ismert projekt: </a:t>
                      </a:r>
                      <a:r>
                        <a:rPr lang="hu-HU" b="0" i="0" dirty="0" err="1">
                          <a:solidFill>
                            <a:schemeClr val="bg1"/>
                          </a:solidFill>
                        </a:rPr>
                        <a:t>PiHole</a:t>
                      </a:r>
                      <a:r>
                        <a:rPr lang="hu-HU" b="0" i="0" dirty="0">
                          <a:solidFill>
                            <a:schemeClr val="bg1"/>
                          </a:solidFill>
                        </a:rPr>
                        <a:t>, jákékkonzol, MagicMirror, stb.</a:t>
                      </a:r>
                      <a:endParaRPr lang="en-US" b="0" i="0" dirty="0">
                        <a:solidFill>
                          <a:schemeClr val="bg1"/>
                        </a:solidFill>
                      </a:endParaRPr>
                    </a:p>
                    <a:p>
                      <a:pPr marL="91440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hu-HU" b="0" i="0" dirty="0">
                          <a:solidFill>
                            <a:schemeClr val="bg1"/>
                          </a:solidFill>
                        </a:rPr>
                        <a:t>Nagyon hatékony költség-érték arány.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51841"/>
                  </a:ext>
                </a:extLst>
              </a:tr>
            </a:tbl>
          </a:graphicData>
        </a:graphic>
      </p:graphicFrame>
      <p:sp>
        <p:nvSpPr>
          <p:cNvPr id="3" name="Rectangle 2">
            <a:hlinkClick r:id="rId3"/>
            <a:extLst>
              <a:ext uri="{FF2B5EF4-FFF2-40B4-BE49-F238E27FC236}">
                <a16:creationId xmlns:a16="http://schemas.microsoft.com/office/drawing/2014/main" id="{D3D92CA6-86D4-4A01-9CBF-96F1114AC204}"/>
              </a:ext>
            </a:extLst>
          </p:cNvPr>
          <p:cNvSpPr/>
          <p:nvPr/>
        </p:nvSpPr>
        <p:spPr>
          <a:xfrm>
            <a:off x="6477000" y="5199172"/>
            <a:ext cx="579120" cy="165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hlinkClick r:id="rId4"/>
            <a:extLst>
              <a:ext uri="{FF2B5EF4-FFF2-40B4-BE49-F238E27FC236}">
                <a16:creationId xmlns:a16="http://schemas.microsoft.com/office/drawing/2014/main" id="{5D7F52E8-00A0-4ED1-90F6-11FCB56AFF16}"/>
              </a:ext>
            </a:extLst>
          </p:cNvPr>
          <p:cNvSpPr/>
          <p:nvPr/>
        </p:nvSpPr>
        <p:spPr>
          <a:xfrm>
            <a:off x="7163682" y="5155183"/>
            <a:ext cx="1092200" cy="225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5" action="ppaction://hlinksldjump"/>
            <a:extLst>
              <a:ext uri="{FF2B5EF4-FFF2-40B4-BE49-F238E27FC236}">
                <a16:creationId xmlns:a16="http://schemas.microsoft.com/office/drawing/2014/main" id="{5D51DD19-855F-4D8F-AA4E-56D6261D9158}"/>
              </a:ext>
            </a:extLst>
          </p:cNvPr>
          <p:cNvSpPr/>
          <p:nvPr/>
        </p:nvSpPr>
        <p:spPr>
          <a:xfrm>
            <a:off x="8359140" y="5183123"/>
            <a:ext cx="1153160" cy="1971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6"/>
            <a:extLst>
              <a:ext uri="{FF2B5EF4-FFF2-40B4-BE49-F238E27FC236}">
                <a16:creationId xmlns:a16="http://schemas.microsoft.com/office/drawing/2014/main" id="{E7FDAE48-64CF-4528-8FA0-46BD2A776550}"/>
              </a:ext>
            </a:extLst>
          </p:cNvPr>
          <p:cNvSpPr/>
          <p:nvPr/>
        </p:nvSpPr>
        <p:spPr>
          <a:xfrm>
            <a:off x="9601200" y="5215221"/>
            <a:ext cx="350520" cy="165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151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6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-Shape 7">
            <a:extLst>
              <a:ext uri="{FF2B5EF4-FFF2-40B4-BE49-F238E27FC236}">
                <a16:creationId xmlns:a16="http://schemas.microsoft.com/office/drawing/2014/main" id="{8A087CA1-5313-46A9-AD1F-A55F511B9F14}"/>
              </a:ext>
            </a:extLst>
          </p:cNvPr>
          <p:cNvSpPr/>
          <p:nvPr/>
        </p:nvSpPr>
        <p:spPr>
          <a:xfrm>
            <a:off x="457200" y="4349289"/>
            <a:ext cx="2864499" cy="2062064"/>
          </a:xfrm>
          <a:prstGeom prst="corner">
            <a:avLst>
              <a:gd name="adj1" fmla="val 7186"/>
              <a:gd name="adj2" fmla="val 77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B93DB2BB-9A7C-4E69-952B-3A4A04492964}"/>
              </a:ext>
            </a:extLst>
          </p:cNvPr>
          <p:cNvSpPr/>
          <p:nvPr/>
        </p:nvSpPr>
        <p:spPr>
          <a:xfrm rot="10800000">
            <a:off x="8814494" y="455977"/>
            <a:ext cx="2864499" cy="2062064"/>
          </a:xfrm>
          <a:prstGeom prst="corner">
            <a:avLst>
              <a:gd name="adj1" fmla="val 7186"/>
              <a:gd name="adj2" fmla="val 77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8676FB-D7FB-49A7-82D5-1E0D3E684B2E}"/>
              </a:ext>
            </a:extLst>
          </p:cNvPr>
          <p:cNvSpPr/>
          <p:nvPr/>
        </p:nvSpPr>
        <p:spPr>
          <a:xfrm>
            <a:off x="457200" y="455977"/>
            <a:ext cx="2864499" cy="668593"/>
          </a:xfrm>
          <a:prstGeom prst="rect">
            <a:avLst/>
          </a:prstGeom>
          <a:solidFill>
            <a:srgbClr val="FFCF71"/>
          </a:solidFill>
          <a:ln>
            <a:solidFill>
              <a:srgbClr val="FFC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u="dotted" cap="all" dirty="0"/>
              <a:t>Kérdések</a:t>
            </a:r>
            <a:endParaRPr lang="en-US" sz="2800" b="1" u="dotted" cap="al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0EE818-3DE2-44F1-B532-F658CE8D81F9}"/>
              </a:ext>
            </a:extLst>
          </p:cNvPr>
          <p:cNvSpPr/>
          <p:nvPr/>
        </p:nvSpPr>
        <p:spPr>
          <a:xfrm>
            <a:off x="3321699" y="455976"/>
            <a:ext cx="1869733" cy="6685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rgbClr val="B3BEBA"/>
                </a:solidFill>
              </a:rPr>
              <a:t>Prof. RAJKÓ</a:t>
            </a:r>
            <a:endParaRPr lang="en-US" sz="2000" b="1" dirty="0">
              <a:solidFill>
                <a:srgbClr val="B3BEBA"/>
              </a:solidFill>
            </a:endParaRPr>
          </a:p>
        </p:txBody>
      </p:sp>
      <p:pic>
        <p:nvPicPr>
          <p:cNvPr id="4" name="Picture 3" descr="mintyPi­: https://www.youtube.com/watch?v=ux9lXBexw0o">
            <a:extLst>
              <a:ext uri="{FF2B5EF4-FFF2-40B4-BE49-F238E27FC236}">
                <a16:creationId xmlns:a16="http://schemas.microsoft.com/office/drawing/2014/main" id="{83CAFCB9-41D9-4086-A140-C753AAE443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02" b="21088"/>
          <a:stretch/>
        </p:blipFill>
        <p:spPr>
          <a:xfrm>
            <a:off x="1080886" y="1781856"/>
            <a:ext cx="5162688" cy="3294287"/>
          </a:xfrm>
          <a:prstGeom prst="rect">
            <a:avLst/>
          </a:prstGeom>
        </p:spPr>
      </p:pic>
      <p:pic>
        <p:nvPicPr>
          <p:cNvPr id="10" name="Picture 9" descr="A picture containing text, wall, indoor, wood&#10;&#10;Description automatically generated">
            <a:extLst>
              <a:ext uri="{FF2B5EF4-FFF2-40B4-BE49-F238E27FC236}">
                <a16:creationId xmlns:a16="http://schemas.microsoft.com/office/drawing/2014/main" id="{3F5F6607-EBEA-48D6-B31B-E90081645C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165" y="880488"/>
            <a:ext cx="3822766" cy="5097021"/>
          </a:xfrm>
          <a:prstGeom prst="rect">
            <a:avLst/>
          </a:prstGeom>
        </p:spPr>
      </p:pic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A0F63585-255A-47B0-B08F-5BF5932A1985}"/>
              </a:ext>
            </a:extLst>
          </p:cNvPr>
          <p:cNvSpPr txBox="1"/>
          <p:nvPr/>
        </p:nvSpPr>
        <p:spPr>
          <a:xfrm>
            <a:off x="1080886" y="4706811"/>
            <a:ext cx="894284" cy="369332"/>
          </a:xfrm>
          <a:prstGeom prst="rect">
            <a:avLst/>
          </a:prstGeom>
          <a:solidFill>
            <a:srgbClr val="FFCF71"/>
          </a:solidFill>
        </p:spPr>
        <p:txBody>
          <a:bodyPr wrap="none" rtlCol="0">
            <a:spAutoFit/>
          </a:bodyPr>
          <a:lstStyle/>
          <a:p>
            <a:r>
              <a:rPr lang="hu-HU" dirty="0" err="1">
                <a:solidFill>
                  <a:srgbClr val="81938D"/>
                </a:solidFill>
              </a:rPr>
              <a:t>mintyPi</a:t>
            </a:r>
            <a:endParaRPr lang="en-US" dirty="0">
              <a:solidFill>
                <a:srgbClr val="81938D"/>
              </a:solidFill>
            </a:endParaRPr>
          </a:p>
        </p:txBody>
      </p:sp>
      <p:sp>
        <p:nvSpPr>
          <p:cNvPr id="12" name="TextBox 11">
            <a:hlinkClick r:id="rId6"/>
            <a:extLst>
              <a:ext uri="{FF2B5EF4-FFF2-40B4-BE49-F238E27FC236}">
                <a16:creationId xmlns:a16="http://schemas.microsoft.com/office/drawing/2014/main" id="{969D6FE8-F8F7-41F6-88C9-2D6B778E3EC4}"/>
              </a:ext>
            </a:extLst>
          </p:cNvPr>
          <p:cNvSpPr txBox="1"/>
          <p:nvPr/>
        </p:nvSpPr>
        <p:spPr>
          <a:xfrm>
            <a:off x="7175165" y="5608177"/>
            <a:ext cx="1413657" cy="369332"/>
          </a:xfrm>
          <a:prstGeom prst="rect">
            <a:avLst/>
          </a:prstGeom>
          <a:solidFill>
            <a:srgbClr val="FFCF71"/>
          </a:solidFill>
        </p:spPr>
        <p:txBody>
          <a:bodyPr wrap="none" rtlCol="0">
            <a:spAutoFit/>
          </a:bodyPr>
          <a:lstStyle/>
          <a:p>
            <a:r>
              <a:rPr lang="hu-HU" dirty="0" err="1">
                <a:solidFill>
                  <a:srgbClr val="81938D"/>
                </a:solidFill>
              </a:rPr>
              <a:t>Magic</a:t>
            </a:r>
            <a:r>
              <a:rPr lang="hu-HU" dirty="0">
                <a:solidFill>
                  <a:srgbClr val="81938D"/>
                </a:solidFill>
              </a:rPr>
              <a:t> </a:t>
            </a:r>
            <a:r>
              <a:rPr lang="hu-HU" dirty="0" err="1">
                <a:solidFill>
                  <a:srgbClr val="81938D"/>
                </a:solidFill>
              </a:rPr>
              <a:t>Mirror</a:t>
            </a:r>
            <a:endParaRPr lang="en-US" dirty="0">
              <a:solidFill>
                <a:srgbClr val="81938D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70379C-F331-4788-9F4B-26AAF93C2851}"/>
              </a:ext>
            </a:extLst>
          </p:cNvPr>
          <p:cNvSpPr/>
          <p:nvPr/>
        </p:nvSpPr>
        <p:spPr>
          <a:xfrm>
            <a:off x="5191432" y="455976"/>
            <a:ext cx="1351608" cy="6685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RPi projekt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220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6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A1DE302-FDCB-4841-9AEE-AA02EAB47952}"/>
              </a:ext>
            </a:extLst>
          </p:cNvPr>
          <p:cNvSpPr/>
          <p:nvPr/>
        </p:nvSpPr>
        <p:spPr>
          <a:xfrm>
            <a:off x="457200" y="455977"/>
            <a:ext cx="2864499" cy="668593"/>
          </a:xfrm>
          <a:prstGeom prst="rect">
            <a:avLst/>
          </a:prstGeom>
          <a:solidFill>
            <a:srgbClr val="FFCF71"/>
          </a:solidFill>
          <a:ln>
            <a:solidFill>
              <a:srgbClr val="FFC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u="dotted" cap="all" dirty="0"/>
              <a:t>Rólam</a:t>
            </a:r>
            <a:endParaRPr lang="en-US" sz="2800" b="1" u="dotted" cap="all" dirty="0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8A087CA1-5313-46A9-AD1F-A55F511B9F14}"/>
              </a:ext>
            </a:extLst>
          </p:cNvPr>
          <p:cNvSpPr/>
          <p:nvPr/>
        </p:nvSpPr>
        <p:spPr>
          <a:xfrm>
            <a:off x="457200" y="4349289"/>
            <a:ext cx="2864499" cy="2062064"/>
          </a:xfrm>
          <a:prstGeom prst="corner">
            <a:avLst>
              <a:gd name="adj1" fmla="val 7186"/>
              <a:gd name="adj2" fmla="val 7756"/>
            </a:avLst>
          </a:prstGeom>
          <a:solidFill>
            <a:srgbClr val="FFC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B93DB2BB-9A7C-4E69-952B-3A4A04492964}"/>
              </a:ext>
            </a:extLst>
          </p:cNvPr>
          <p:cNvSpPr/>
          <p:nvPr/>
        </p:nvSpPr>
        <p:spPr>
          <a:xfrm rot="10800000">
            <a:off x="8814494" y="455977"/>
            <a:ext cx="2864499" cy="2062064"/>
          </a:xfrm>
          <a:prstGeom prst="corner">
            <a:avLst>
              <a:gd name="adj1" fmla="val 7186"/>
              <a:gd name="adj2" fmla="val 7756"/>
            </a:avLst>
          </a:prstGeom>
          <a:solidFill>
            <a:srgbClr val="FFC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person wearing glasses and a hat&#10;&#10;Description automatically generated with low confidence">
            <a:extLst>
              <a:ext uri="{FF2B5EF4-FFF2-40B4-BE49-F238E27FC236}">
                <a16:creationId xmlns:a16="http://schemas.microsoft.com/office/drawing/2014/main" id="{9F4BFBEC-B8EF-423A-8ECD-0884AF0CA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633" y="1258525"/>
            <a:ext cx="3228361" cy="4526294"/>
          </a:xfrm>
          <a:prstGeom prst="rect">
            <a:avLst/>
          </a:prstGeom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1F5C633-2F25-4125-BE9F-4C38F1EE6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451033"/>
              </p:ext>
            </p:extLst>
          </p:nvPr>
        </p:nvGraphicFramePr>
        <p:xfrm>
          <a:off x="1197006" y="1448540"/>
          <a:ext cx="5750992" cy="4227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0992">
                  <a:extLst>
                    <a:ext uri="{9D8B030D-6E8A-4147-A177-3AD203B41FA5}">
                      <a16:colId xmlns:a16="http://schemas.microsoft.com/office/drawing/2014/main" val="2751296140"/>
                    </a:ext>
                  </a:extLst>
                </a:gridCol>
              </a:tblGrid>
              <a:tr h="832544">
                <a:tc>
                  <a:txBody>
                    <a:bodyPr/>
                    <a:lstStyle/>
                    <a:p>
                      <a:pPr algn="ctr"/>
                      <a:r>
                        <a:rPr lang="hu-HU" sz="2400" noProof="0" dirty="0">
                          <a:solidFill>
                            <a:schemeClr val="bg1"/>
                          </a:solidFill>
                        </a:rPr>
                        <a:t>VO TRUNG HIEU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2952292"/>
                  </a:ext>
                </a:extLst>
              </a:tr>
              <a:tr h="339471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1998 / 02 / 26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noProof="0" dirty="0">
                          <a:solidFill>
                            <a:schemeClr val="bg1"/>
                          </a:solidFill>
                        </a:rPr>
                        <a:t>Hanoi, Vietnam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en-US" noProof="0" dirty="0">
                        <a:solidFill>
                          <a:schemeClr val="bg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hu-HU" noProof="0" dirty="0">
                          <a:solidFill>
                            <a:schemeClr val="bg1"/>
                          </a:solidFill>
                        </a:rPr>
                        <a:t>2017-ben Magyarországra jöttem.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hu-HU" noProof="0" dirty="0">
                          <a:solidFill>
                            <a:schemeClr val="bg1"/>
                          </a:solidFill>
                        </a:rPr>
                        <a:t>2018-ban B2-es magyar nyelvvizsgán mentem át.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hu-HU" noProof="0" dirty="0">
                          <a:solidFill>
                            <a:schemeClr val="bg1"/>
                          </a:solidFill>
                        </a:rPr>
                        <a:t>2018 - ???? Pécsett tanulok, ProgInfo alapképzésen.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hu-HU" noProof="0" dirty="0">
                        <a:solidFill>
                          <a:schemeClr val="bg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hu-HU" i="1" noProof="0" dirty="0">
                          <a:solidFill>
                            <a:schemeClr val="bg1"/>
                          </a:solidFill>
                        </a:rPr>
                        <a:t>„A hideg egy ellenség…” – 2018, Kraków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50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7938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6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-Shape 7">
            <a:extLst>
              <a:ext uri="{FF2B5EF4-FFF2-40B4-BE49-F238E27FC236}">
                <a16:creationId xmlns:a16="http://schemas.microsoft.com/office/drawing/2014/main" id="{8A087CA1-5313-46A9-AD1F-A55F511B9F14}"/>
              </a:ext>
            </a:extLst>
          </p:cNvPr>
          <p:cNvSpPr/>
          <p:nvPr/>
        </p:nvSpPr>
        <p:spPr>
          <a:xfrm>
            <a:off x="457200" y="4349289"/>
            <a:ext cx="2864499" cy="2062064"/>
          </a:xfrm>
          <a:prstGeom prst="corner">
            <a:avLst>
              <a:gd name="adj1" fmla="val 7186"/>
              <a:gd name="adj2" fmla="val 77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B93DB2BB-9A7C-4E69-952B-3A4A04492964}"/>
              </a:ext>
            </a:extLst>
          </p:cNvPr>
          <p:cNvSpPr/>
          <p:nvPr/>
        </p:nvSpPr>
        <p:spPr>
          <a:xfrm rot="10800000">
            <a:off x="8814494" y="455977"/>
            <a:ext cx="2864499" cy="2062064"/>
          </a:xfrm>
          <a:prstGeom prst="corner">
            <a:avLst>
              <a:gd name="adj1" fmla="val 7186"/>
              <a:gd name="adj2" fmla="val 7756"/>
            </a:avLst>
          </a:prstGeom>
          <a:solidFill>
            <a:srgbClr val="FFC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8676FB-D7FB-49A7-82D5-1E0D3E684B2E}"/>
              </a:ext>
            </a:extLst>
          </p:cNvPr>
          <p:cNvSpPr/>
          <p:nvPr/>
        </p:nvSpPr>
        <p:spPr>
          <a:xfrm>
            <a:off x="457200" y="455977"/>
            <a:ext cx="2864499" cy="668593"/>
          </a:xfrm>
          <a:prstGeom prst="rect">
            <a:avLst/>
          </a:prstGeom>
          <a:solidFill>
            <a:srgbClr val="FFCF71"/>
          </a:solidFill>
          <a:ln>
            <a:solidFill>
              <a:srgbClr val="FFC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u="dotted" cap="all" dirty="0"/>
              <a:t>Kérdések</a:t>
            </a:r>
            <a:endParaRPr lang="en-US" sz="2800" b="1" u="dotted" cap="al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645A3F-2015-44A0-B6AC-B0AE3B777306}"/>
              </a:ext>
            </a:extLst>
          </p:cNvPr>
          <p:cNvSpPr/>
          <p:nvPr/>
        </p:nvSpPr>
        <p:spPr>
          <a:xfrm>
            <a:off x="3321699" y="455976"/>
            <a:ext cx="1869733" cy="6685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B3BEBA"/>
                </a:solidFill>
              </a:rPr>
              <a:t>Dr</a:t>
            </a:r>
            <a:r>
              <a:rPr lang="hu-HU" sz="2000" b="1" dirty="0">
                <a:solidFill>
                  <a:srgbClr val="B3BEBA"/>
                </a:solidFill>
              </a:rPr>
              <a:t>. ZENTAI</a:t>
            </a:r>
            <a:endParaRPr lang="en-US" sz="2000" b="1" dirty="0">
              <a:solidFill>
                <a:srgbClr val="B3BEBA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2">
                <a:extLst>
                  <a:ext uri="{FF2B5EF4-FFF2-40B4-BE49-F238E27FC236}">
                    <a16:creationId xmlns:a16="http://schemas.microsoft.com/office/drawing/2014/main" id="{93D90AE5-A437-4354-8A2E-23DEA25DEE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0908442"/>
                  </p:ext>
                </p:extLst>
              </p:nvPr>
            </p:nvGraphicFramePr>
            <p:xfrm>
              <a:off x="1524000" y="1612490"/>
              <a:ext cx="9153832" cy="43342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53832">
                      <a:extLst>
                        <a:ext uri="{9D8B030D-6E8A-4147-A177-3AD203B41FA5}">
                          <a16:colId xmlns:a16="http://schemas.microsoft.com/office/drawing/2014/main" val="2492120946"/>
                        </a:ext>
                      </a:extLst>
                    </a:gridCol>
                  </a:tblGrid>
                  <a:tr h="1858039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hu-HU" dirty="0">
                              <a:solidFill>
                                <a:schemeClr val="bg1"/>
                              </a:solidFill>
                            </a:rPr>
                            <a:t>1. A dolgozatban jelölt projekt esetében rendkívül fontos lehet a jó minőségű, stabil hálózat kapcsolat. Milyen szempontokat érdemes figyelembe venni a WiFi kapcsolat konfigurálásakor? Hozzon néhány konkrét példát.</a:t>
                          </a:r>
                          <a:endParaRPr lang="hu-HU" b="0" i="0" dirty="0">
                            <a:solidFill>
                              <a:schemeClr val="bg1"/>
                            </a:solidFill>
                          </a:endParaRPr>
                        </a:p>
                        <a:p>
                          <a:pPr marL="914400" indent="-285750">
                            <a:lnSpc>
                              <a:spcPct val="150000"/>
                            </a:lnSpc>
                            <a:buFontTx/>
                            <a:buChar char="-"/>
                          </a:pPr>
                          <a:r>
                            <a:rPr lang="en-US" b="0" i="0" dirty="0">
                              <a:solidFill>
                                <a:schemeClr val="bg1"/>
                              </a:solidFill>
                            </a:rPr>
                            <a:t>/boot/wpa_supplicant.conf</a:t>
                          </a:r>
                        </a:p>
                        <a:p>
                          <a:pPr marL="914400" indent="-285750">
                            <a:lnSpc>
                              <a:spcPct val="150000"/>
                            </a:lnSpc>
                            <a:buFontTx/>
                            <a:buChar char="-"/>
                          </a:pPr>
                          <a:r>
                            <a:rPr lang="hu-HU" b="0" i="0" dirty="0">
                              <a:solidFill>
                                <a:schemeClr val="bg1"/>
                              </a:solidFill>
                            </a:rPr>
                            <a:t>Statikus IP:  sudo –e /etc/dhcpcd.conf</a:t>
                          </a:r>
                        </a:p>
                        <a:p>
                          <a:pPr marL="914400" indent="-285750">
                            <a:lnSpc>
                              <a:spcPct val="150000"/>
                            </a:lnSpc>
                            <a:buFontTx/>
                            <a:buChar char="-"/>
                          </a:pPr>
                          <a:r>
                            <a:rPr lang="hu-HU" b="0" i="0" dirty="0">
                              <a:solidFill>
                                <a:schemeClr val="bg1"/>
                              </a:solidFill>
                            </a:rPr>
                            <a:t>Playbooks konfigurálásának van egy </a:t>
                          </a:r>
                          <a:r>
                            <a:rPr lang="en-US" b="0" i="0" dirty="0">
                              <a:solidFill>
                                <a:schemeClr val="bg1"/>
                              </a:solidFill>
                            </a:rPr>
                            <a:t>“</a:t>
                          </a:r>
                          <a:r>
                            <a:rPr lang="hu-HU" b="0" i="0" dirty="0" err="1">
                              <a:solidFill>
                                <a:schemeClr val="bg1"/>
                              </a:solidFill>
                            </a:rPr>
                            <a:t>disable_wifi</a:t>
                          </a:r>
                          <a:r>
                            <a:rPr lang="en-US" b="0" i="0" dirty="0">
                              <a:solidFill>
                                <a:schemeClr val="bg1"/>
                              </a:solidFill>
                            </a:rPr>
                            <a:t>”</a:t>
                          </a:r>
                          <a:r>
                            <a:rPr lang="hu-HU" b="0" i="0" dirty="0">
                              <a:solidFill>
                                <a:schemeClr val="bg1"/>
                              </a:solidFill>
                            </a:rPr>
                            <a:t> modulja, </a:t>
                          </a:r>
                          <a:br>
                            <a:rPr lang="hu-HU" b="0" i="0" dirty="0">
                              <a:solidFill>
                                <a:schemeClr val="bg1"/>
                              </a:solidFill>
                            </a:rPr>
                          </a:br>
                          <a:r>
                            <a:rPr lang="hu-HU" b="0" i="0" dirty="0">
                              <a:solidFill>
                                <a:schemeClr val="bg1"/>
                              </a:solidFill>
                            </a:rPr>
                            <a:t>melynek értéke alapértelmezés szerint </a:t>
                          </a:r>
                          <a:r>
                            <a:rPr lang="en-US" b="0" i="0" dirty="0">
                              <a:solidFill>
                                <a:schemeClr val="bg1"/>
                              </a:solidFill>
                            </a:rPr>
                            <a:t>`t</a:t>
                          </a:r>
                          <a:r>
                            <a:rPr lang="hu-HU" b="0" i="0" dirty="0">
                              <a:solidFill>
                                <a:schemeClr val="bg1"/>
                              </a:solidFill>
                            </a:rPr>
                            <a:t>rue</a:t>
                          </a:r>
                          <a:r>
                            <a:rPr lang="en-US" b="0" i="0" dirty="0">
                              <a:solidFill>
                                <a:schemeClr val="bg1"/>
                              </a:solidFill>
                            </a:rPr>
                            <a:t>`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82868496"/>
                      </a:ext>
                    </a:extLst>
                  </a:tr>
                  <a:tr h="1816510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hu-HU" b="1" dirty="0">
                              <a:solidFill>
                                <a:schemeClr val="bg1"/>
                              </a:solidFill>
                            </a:rPr>
                            <a:t>2. Milyen további fejlesztési irányokat tudna felsorolni a projekttel kapcsolatban?</a:t>
                          </a:r>
                        </a:p>
                        <a:p>
                          <a:pPr marL="914400" marR="0" lvl="0" indent="-285750" algn="l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Char char="-"/>
                            <a:tabLst/>
                            <a:defRPr/>
                          </a:pPr>
                          <a:r>
                            <a:rPr lang="hu-HU" b="0" i="0" dirty="0">
                              <a:solidFill>
                                <a:schemeClr val="bg1"/>
                              </a:solidFill>
                            </a:rPr>
                            <a:t>Különböző bemeneti típusok: tényleges beviteli mezők a pontosabb bevitel számára</a:t>
                          </a:r>
                          <a:endParaRPr lang="en-US" b="0" i="0" dirty="0">
                            <a:solidFill>
                              <a:schemeClr val="bg1"/>
                            </a:solidFill>
                          </a:endParaRPr>
                        </a:p>
                        <a:p>
                          <a:pPr marL="914400" marR="0" lvl="0" indent="-285750" algn="l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Char char="-"/>
                            <a:tabLst/>
                            <a:defRPr/>
                          </a:pPr>
                          <a:r>
                            <a:rPr lang="hu-HU" b="0" i="0" dirty="0">
                              <a:solidFill>
                                <a:schemeClr val="bg1"/>
                              </a:solidFill>
                            </a:rPr>
                            <a:t>Az eredményeket / ábrákat exportálása a bemeneti adatokkal</a:t>
                          </a:r>
                        </a:p>
                        <a:p>
                          <a:pPr marL="914400" indent="-285750">
                            <a:lnSpc>
                              <a:spcPct val="150000"/>
                            </a:lnSpc>
                            <a:buFontTx/>
                            <a:buChar char="-"/>
                          </a:pPr>
                          <a:r>
                            <a:rPr lang="hu-HU" b="0" i="0" dirty="0">
                              <a:solidFill>
                                <a:schemeClr val="bg1"/>
                              </a:solidFill>
                            </a:rPr>
                            <a:t>Linearizálás megvalósítása a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sz="18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CF7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CF7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CF7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𝑀</m:t>
                                  </m:r>
                                </m:sub>
                              </m:sSub>
                            </m:oMath>
                          </a14:m>
                          <a:r>
                            <a:rPr lang="hu-HU" b="0" i="0" dirty="0">
                              <a:solidFill>
                                <a:schemeClr val="bg1"/>
                              </a:solidFill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sz="18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CF7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CF7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CF7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𝑚𝑎𝑥</m:t>
                                  </m:r>
                                </m:sub>
                              </m:sSub>
                            </m:oMath>
                          </a14:m>
                          <a:r>
                            <a:rPr lang="hu-HU" b="0" i="0" dirty="0">
                              <a:solidFill>
                                <a:schemeClr val="bg1"/>
                              </a:solidFill>
                            </a:rPr>
                            <a:t> könnyebb becslése érdekében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2518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2">
                <a:extLst>
                  <a:ext uri="{FF2B5EF4-FFF2-40B4-BE49-F238E27FC236}">
                    <a16:creationId xmlns:a16="http://schemas.microsoft.com/office/drawing/2014/main" id="{93D90AE5-A437-4354-8A2E-23DEA25DEE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0908442"/>
                  </p:ext>
                </p:extLst>
              </p:nvPr>
            </p:nvGraphicFramePr>
            <p:xfrm>
              <a:off x="1524000" y="1612490"/>
              <a:ext cx="9153832" cy="43342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53832">
                      <a:extLst>
                        <a:ext uri="{9D8B030D-6E8A-4147-A177-3AD203B41FA5}">
                          <a16:colId xmlns:a16="http://schemas.microsoft.com/office/drawing/2014/main" val="2492120946"/>
                        </a:ext>
                      </a:extLst>
                    </a:gridCol>
                  </a:tblGrid>
                  <a:tr h="2517775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hu-HU" dirty="0">
                              <a:solidFill>
                                <a:schemeClr val="bg1"/>
                              </a:solidFill>
                            </a:rPr>
                            <a:t>1. A dolgozatban jelölt projekt esetében rendkívül fontos lehet a jó minőségű, stabil hálózat kapcsolat. Milyen szempontokat érdemes figyelembe venni a WiFi kapcsolat konfigurálásakor? Hozzon néhány konkrét példát.</a:t>
                          </a:r>
                          <a:endParaRPr lang="hu-HU" b="0" i="0" dirty="0">
                            <a:solidFill>
                              <a:schemeClr val="bg1"/>
                            </a:solidFill>
                          </a:endParaRPr>
                        </a:p>
                        <a:p>
                          <a:pPr marL="914400" indent="-285750">
                            <a:lnSpc>
                              <a:spcPct val="150000"/>
                            </a:lnSpc>
                            <a:buFontTx/>
                            <a:buChar char="-"/>
                          </a:pPr>
                          <a:r>
                            <a:rPr lang="en-US" b="0" i="0" dirty="0">
                              <a:solidFill>
                                <a:schemeClr val="bg1"/>
                              </a:solidFill>
                            </a:rPr>
                            <a:t>/boot/wpa_supplicant.conf</a:t>
                          </a:r>
                        </a:p>
                        <a:p>
                          <a:pPr marL="914400" indent="-285750">
                            <a:lnSpc>
                              <a:spcPct val="150000"/>
                            </a:lnSpc>
                            <a:buFontTx/>
                            <a:buChar char="-"/>
                          </a:pPr>
                          <a:r>
                            <a:rPr lang="hu-HU" b="0" i="0" dirty="0">
                              <a:solidFill>
                                <a:schemeClr val="bg1"/>
                              </a:solidFill>
                            </a:rPr>
                            <a:t>Statikus IP:  sudo –e /etc/dhcpcd.conf</a:t>
                          </a:r>
                        </a:p>
                        <a:p>
                          <a:pPr marL="914400" indent="-285750">
                            <a:lnSpc>
                              <a:spcPct val="150000"/>
                            </a:lnSpc>
                            <a:buFontTx/>
                            <a:buChar char="-"/>
                          </a:pPr>
                          <a:r>
                            <a:rPr lang="hu-HU" b="0" i="0" dirty="0">
                              <a:solidFill>
                                <a:schemeClr val="bg1"/>
                              </a:solidFill>
                            </a:rPr>
                            <a:t>Playbooks konfigurálásának van egy </a:t>
                          </a:r>
                          <a:r>
                            <a:rPr lang="en-US" b="0" i="0" dirty="0">
                              <a:solidFill>
                                <a:schemeClr val="bg1"/>
                              </a:solidFill>
                            </a:rPr>
                            <a:t>“</a:t>
                          </a:r>
                          <a:r>
                            <a:rPr lang="hu-HU" b="0" i="0" dirty="0" err="1">
                              <a:solidFill>
                                <a:schemeClr val="bg1"/>
                              </a:solidFill>
                            </a:rPr>
                            <a:t>disable_wifi</a:t>
                          </a:r>
                          <a:r>
                            <a:rPr lang="en-US" b="0" i="0" dirty="0">
                              <a:solidFill>
                                <a:schemeClr val="bg1"/>
                              </a:solidFill>
                            </a:rPr>
                            <a:t>”</a:t>
                          </a:r>
                          <a:r>
                            <a:rPr lang="hu-HU" b="0" i="0" dirty="0">
                              <a:solidFill>
                                <a:schemeClr val="bg1"/>
                              </a:solidFill>
                            </a:rPr>
                            <a:t> modulja, </a:t>
                          </a:r>
                          <a:br>
                            <a:rPr lang="hu-HU" b="0" i="0" dirty="0">
                              <a:solidFill>
                                <a:schemeClr val="bg1"/>
                              </a:solidFill>
                            </a:rPr>
                          </a:br>
                          <a:r>
                            <a:rPr lang="hu-HU" b="0" i="0" dirty="0">
                              <a:solidFill>
                                <a:schemeClr val="bg1"/>
                              </a:solidFill>
                            </a:rPr>
                            <a:t>melynek értéke alapértelmezés szerint </a:t>
                          </a:r>
                          <a:r>
                            <a:rPr lang="en-US" b="0" i="0" dirty="0">
                              <a:solidFill>
                                <a:schemeClr val="bg1"/>
                              </a:solidFill>
                            </a:rPr>
                            <a:t>`t</a:t>
                          </a:r>
                          <a:r>
                            <a:rPr lang="hu-HU" b="0" i="0" dirty="0">
                              <a:solidFill>
                                <a:schemeClr val="bg1"/>
                              </a:solidFill>
                            </a:rPr>
                            <a:t>rue</a:t>
                          </a:r>
                          <a:r>
                            <a:rPr lang="en-US" b="0" i="0" dirty="0">
                              <a:solidFill>
                                <a:schemeClr val="bg1"/>
                              </a:solidFill>
                            </a:rPr>
                            <a:t>`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82868496"/>
                      </a:ext>
                    </a:extLst>
                  </a:tr>
                  <a:tr h="181651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406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518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2">
            <a:hlinkClick r:id="rId4" action="ppaction://hlinksldjump"/>
            <a:extLst>
              <a:ext uri="{FF2B5EF4-FFF2-40B4-BE49-F238E27FC236}">
                <a16:creationId xmlns:a16="http://schemas.microsoft.com/office/drawing/2014/main" id="{331761D5-CB21-4BE0-82A1-D939B284D7A6}"/>
              </a:ext>
            </a:extLst>
          </p:cNvPr>
          <p:cNvSpPr/>
          <p:nvPr/>
        </p:nvSpPr>
        <p:spPr>
          <a:xfrm>
            <a:off x="3141928" y="2630805"/>
            <a:ext cx="1925955" cy="1943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FE0F969E-9E50-4579-BD44-1FC7A548A08C}"/>
              </a:ext>
            </a:extLst>
          </p:cNvPr>
          <p:cNvSpPr/>
          <p:nvPr/>
        </p:nvSpPr>
        <p:spPr>
          <a:xfrm>
            <a:off x="6567352" y="4613677"/>
            <a:ext cx="1038860" cy="1644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170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196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-Shape 7">
            <a:extLst>
              <a:ext uri="{FF2B5EF4-FFF2-40B4-BE49-F238E27FC236}">
                <a16:creationId xmlns:a16="http://schemas.microsoft.com/office/drawing/2014/main" id="{8A087CA1-5313-46A9-AD1F-A55F511B9F14}"/>
              </a:ext>
            </a:extLst>
          </p:cNvPr>
          <p:cNvSpPr/>
          <p:nvPr/>
        </p:nvSpPr>
        <p:spPr>
          <a:xfrm>
            <a:off x="457200" y="4349289"/>
            <a:ext cx="2864499" cy="2062064"/>
          </a:xfrm>
          <a:prstGeom prst="corner">
            <a:avLst>
              <a:gd name="adj1" fmla="val 7186"/>
              <a:gd name="adj2" fmla="val 77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B93DB2BB-9A7C-4E69-952B-3A4A04492964}"/>
              </a:ext>
            </a:extLst>
          </p:cNvPr>
          <p:cNvSpPr/>
          <p:nvPr/>
        </p:nvSpPr>
        <p:spPr>
          <a:xfrm rot="10800000">
            <a:off x="8814494" y="455977"/>
            <a:ext cx="2864499" cy="2062064"/>
          </a:xfrm>
          <a:prstGeom prst="corner">
            <a:avLst>
              <a:gd name="adj1" fmla="val 7186"/>
              <a:gd name="adj2" fmla="val 77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8676FB-D7FB-49A7-82D5-1E0D3E684B2E}"/>
              </a:ext>
            </a:extLst>
          </p:cNvPr>
          <p:cNvSpPr/>
          <p:nvPr/>
        </p:nvSpPr>
        <p:spPr>
          <a:xfrm>
            <a:off x="457200" y="455977"/>
            <a:ext cx="2864499" cy="668593"/>
          </a:xfrm>
          <a:prstGeom prst="rect">
            <a:avLst/>
          </a:prstGeom>
          <a:solidFill>
            <a:srgbClr val="FFCF71"/>
          </a:solidFill>
          <a:ln>
            <a:solidFill>
              <a:srgbClr val="FFC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u="dotted" cap="all" dirty="0"/>
              <a:t>Kérdések</a:t>
            </a:r>
            <a:endParaRPr lang="en-US" sz="2800" b="1" u="dotted" cap="al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645A3F-2015-44A0-B6AC-B0AE3B777306}"/>
              </a:ext>
            </a:extLst>
          </p:cNvPr>
          <p:cNvSpPr/>
          <p:nvPr/>
        </p:nvSpPr>
        <p:spPr>
          <a:xfrm>
            <a:off x="3321699" y="455976"/>
            <a:ext cx="1869733" cy="6685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B3BEBA"/>
                </a:solidFill>
              </a:rPr>
              <a:t>Dr</a:t>
            </a:r>
            <a:r>
              <a:rPr lang="hu-HU" sz="2000" b="1" dirty="0">
                <a:solidFill>
                  <a:srgbClr val="B3BEBA"/>
                </a:solidFill>
              </a:rPr>
              <a:t>. ZENTAI</a:t>
            </a:r>
            <a:endParaRPr lang="en-US" sz="2000" b="1" dirty="0">
              <a:solidFill>
                <a:srgbClr val="B3BEBA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AEAF32-980D-409D-8A60-7131E213B64E}"/>
              </a:ext>
            </a:extLst>
          </p:cNvPr>
          <p:cNvSpPr txBox="1"/>
          <p:nvPr/>
        </p:nvSpPr>
        <p:spPr>
          <a:xfrm>
            <a:off x="2093167" y="1964001"/>
            <a:ext cx="80056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ctrl_interface</a:t>
            </a:r>
            <a:r>
              <a:rPr lang="en-US" sz="2400" dirty="0">
                <a:solidFill>
                  <a:schemeClr val="bg1"/>
                </a:solidFill>
              </a:rPr>
              <a:t>=DIR/var/run/</a:t>
            </a:r>
            <a:r>
              <a:rPr lang="en-US" sz="2400" dirty="0" err="1">
                <a:solidFill>
                  <a:schemeClr val="bg1"/>
                </a:solidFill>
              </a:rPr>
              <a:t>wpa_supplicant</a:t>
            </a:r>
            <a:r>
              <a:rPr lang="en-US" sz="2400" dirty="0">
                <a:solidFill>
                  <a:schemeClr val="bg1"/>
                </a:solidFill>
              </a:rPr>
              <a:t> GROUP=</a:t>
            </a:r>
            <a:r>
              <a:rPr lang="en-US" sz="2400" dirty="0" err="1">
                <a:solidFill>
                  <a:schemeClr val="bg1"/>
                </a:solidFill>
              </a:rPr>
              <a:t>netdev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</a:rPr>
              <a:t>update_config</a:t>
            </a:r>
            <a:r>
              <a:rPr lang="en-US" sz="2400" dirty="0">
                <a:solidFill>
                  <a:schemeClr val="bg1"/>
                </a:solidFill>
              </a:rPr>
              <a:t>=1</a:t>
            </a:r>
          </a:p>
          <a:p>
            <a:r>
              <a:rPr lang="en-US" sz="2400" dirty="0">
                <a:solidFill>
                  <a:schemeClr val="bg1"/>
                </a:solidFill>
              </a:rPr>
              <a:t>country=HU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network={</a:t>
            </a:r>
          </a:p>
          <a:p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2400" dirty="0" err="1">
                <a:solidFill>
                  <a:schemeClr val="bg1"/>
                </a:solidFill>
              </a:rPr>
              <a:t>ssid</a:t>
            </a:r>
            <a:r>
              <a:rPr lang="en-US" sz="2400" dirty="0">
                <a:solidFill>
                  <a:schemeClr val="bg1"/>
                </a:solidFill>
              </a:rPr>
              <a:t>=“</a:t>
            </a:r>
            <a:r>
              <a:rPr lang="en-US" sz="2400" dirty="0" err="1">
                <a:solidFill>
                  <a:schemeClr val="bg1"/>
                </a:solidFill>
              </a:rPr>
              <a:t>wifi_nev</a:t>
            </a:r>
            <a:r>
              <a:rPr lang="en-US" sz="2400" dirty="0">
                <a:solidFill>
                  <a:schemeClr val="bg1"/>
                </a:solidFill>
              </a:rPr>
              <a:t>”</a:t>
            </a:r>
          </a:p>
          <a:p>
            <a:r>
              <a:rPr lang="en-US" sz="2400" dirty="0">
                <a:solidFill>
                  <a:schemeClr val="bg1"/>
                </a:solidFill>
              </a:rPr>
              <a:t>	# </a:t>
            </a:r>
            <a:r>
              <a:rPr lang="en-US" sz="2400" dirty="0" err="1">
                <a:solidFill>
                  <a:schemeClr val="bg1"/>
                </a:solidFill>
              </a:rPr>
              <a:t>psk</a:t>
            </a:r>
            <a:r>
              <a:rPr lang="en-US" sz="2400" dirty="0">
                <a:solidFill>
                  <a:schemeClr val="bg1"/>
                </a:solidFill>
              </a:rPr>
              <a:t>=“</a:t>
            </a:r>
            <a:r>
              <a:rPr lang="en-US" sz="2400" dirty="0" err="1">
                <a:solidFill>
                  <a:schemeClr val="bg1"/>
                </a:solidFill>
              </a:rPr>
              <a:t>wifi_jelszo</a:t>
            </a:r>
            <a:r>
              <a:rPr lang="en-US" sz="2400" dirty="0">
                <a:solidFill>
                  <a:schemeClr val="bg1"/>
                </a:solidFill>
              </a:rPr>
              <a:t>”</a:t>
            </a:r>
          </a:p>
          <a:p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2400" dirty="0" err="1">
                <a:solidFill>
                  <a:schemeClr val="bg1"/>
                </a:solidFill>
              </a:rPr>
              <a:t>psk</a:t>
            </a:r>
            <a:r>
              <a:rPr lang="en-US" sz="2400" dirty="0">
                <a:solidFill>
                  <a:schemeClr val="bg1"/>
                </a:solidFill>
              </a:rPr>
              <a:t>=</a:t>
            </a:r>
            <a:r>
              <a:rPr lang="en-US" sz="2400" dirty="0" err="1">
                <a:solidFill>
                  <a:schemeClr val="bg1"/>
                </a:solidFill>
              </a:rPr>
              <a:t>egy_nagyon_hosszu_token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62AAAD-CF71-459C-9DB0-F4890C575CD7}"/>
              </a:ext>
            </a:extLst>
          </p:cNvPr>
          <p:cNvSpPr/>
          <p:nvPr/>
        </p:nvSpPr>
        <p:spPr>
          <a:xfrm>
            <a:off x="5191432" y="455976"/>
            <a:ext cx="1351608" cy="6685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Wifi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53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196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-Shape 7">
            <a:extLst>
              <a:ext uri="{FF2B5EF4-FFF2-40B4-BE49-F238E27FC236}">
                <a16:creationId xmlns:a16="http://schemas.microsoft.com/office/drawing/2014/main" id="{8A087CA1-5313-46A9-AD1F-A55F511B9F14}"/>
              </a:ext>
            </a:extLst>
          </p:cNvPr>
          <p:cNvSpPr/>
          <p:nvPr/>
        </p:nvSpPr>
        <p:spPr>
          <a:xfrm>
            <a:off x="457200" y="4349289"/>
            <a:ext cx="2864499" cy="2062064"/>
          </a:xfrm>
          <a:prstGeom prst="corner">
            <a:avLst>
              <a:gd name="adj1" fmla="val 7186"/>
              <a:gd name="adj2" fmla="val 77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B93DB2BB-9A7C-4E69-952B-3A4A04492964}"/>
              </a:ext>
            </a:extLst>
          </p:cNvPr>
          <p:cNvSpPr/>
          <p:nvPr/>
        </p:nvSpPr>
        <p:spPr>
          <a:xfrm rot="10800000">
            <a:off x="8814494" y="455977"/>
            <a:ext cx="2864499" cy="2062064"/>
          </a:xfrm>
          <a:prstGeom prst="corner">
            <a:avLst>
              <a:gd name="adj1" fmla="val 7186"/>
              <a:gd name="adj2" fmla="val 77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720BFA-B1A0-42D3-9CCB-81A041CBCE51}"/>
              </a:ext>
            </a:extLst>
          </p:cNvPr>
          <p:cNvGrpSpPr/>
          <p:nvPr/>
        </p:nvGrpSpPr>
        <p:grpSpPr>
          <a:xfrm>
            <a:off x="4899608" y="1813296"/>
            <a:ext cx="2686286" cy="1464441"/>
            <a:chOff x="1176588" y="1813296"/>
            <a:chExt cx="2686286" cy="146444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B3C6FB7-81E9-4176-A3A9-B0C28B9C60B4}"/>
                </a:ext>
              </a:extLst>
            </p:cNvPr>
            <p:cNvGrpSpPr/>
            <p:nvPr/>
          </p:nvGrpSpPr>
          <p:grpSpPr>
            <a:xfrm>
              <a:off x="1176588" y="1813296"/>
              <a:ext cx="2686285" cy="1464441"/>
              <a:chOff x="1176588" y="1604865"/>
              <a:chExt cx="3078169" cy="1846996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E61FA13-6351-4F16-8C40-1065F50CA88A}"/>
                  </a:ext>
                </a:extLst>
              </p:cNvPr>
              <p:cNvSpPr/>
              <p:nvPr/>
            </p:nvSpPr>
            <p:spPr>
              <a:xfrm>
                <a:off x="1176590" y="1604865"/>
                <a:ext cx="83043" cy="1828800"/>
              </a:xfrm>
              <a:prstGeom prst="rect">
                <a:avLst/>
              </a:prstGeom>
              <a:solidFill>
                <a:srgbClr val="FFCF71"/>
              </a:solidFill>
              <a:ln>
                <a:solidFill>
                  <a:srgbClr val="FFCF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356942C-0892-4C0F-A101-1EC1A921DF27}"/>
                  </a:ext>
                </a:extLst>
              </p:cNvPr>
              <p:cNvSpPr/>
              <p:nvPr/>
            </p:nvSpPr>
            <p:spPr>
              <a:xfrm rot="5400000">
                <a:off x="2669253" y="1866356"/>
                <a:ext cx="92840" cy="3078169"/>
              </a:xfrm>
              <a:prstGeom prst="rect">
                <a:avLst/>
              </a:prstGeom>
              <a:solidFill>
                <a:srgbClr val="FFCF71"/>
              </a:solidFill>
              <a:ln>
                <a:solidFill>
                  <a:srgbClr val="FFCF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34E0953-52B5-4F10-9186-90A105583398}"/>
                </a:ext>
              </a:extLst>
            </p:cNvPr>
            <p:cNvSpPr/>
            <p:nvPr/>
          </p:nvSpPr>
          <p:spPr>
            <a:xfrm>
              <a:off x="1249062" y="1862302"/>
              <a:ext cx="2613812" cy="1341823"/>
            </a:xfrm>
            <a:custGeom>
              <a:avLst/>
              <a:gdLst>
                <a:gd name="connsiteX0" fmla="*/ 0 w 2584579"/>
                <a:gd name="connsiteY0" fmla="*/ 1464906 h 1464906"/>
                <a:gd name="connsiteX1" fmla="*/ 1352938 w 2584579"/>
                <a:gd name="connsiteY1" fmla="*/ 186613 h 1464906"/>
                <a:gd name="connsiteX2" fmla="*/ 2584579 w 2584579"/>
                <a:gd name="connsiteY2" fmla="*/ 0 h 1464906"/>
                <a:gd name="connsiteX0" fmla="*/ 0 w 2584579"/>
                <a:gd name="connsiteY0" fmla="*/ 1464906 h 1464906"/>
                <a:gd name="connsiteX1" fmla="*/ 1329155 w 2584579"/>
                <a:gd name="connsiteY1" fmla="*/ 186613 h 1464906"/>
                <a:gd name="connsiteX2" fmla="*/ 2584579 w 2584579"/>
                <a:gd name="connsiteY2" fmla="*/ 0 h 1464906"/>
                <a:gd name="connsiteX0" fmla="*/ 0 w 2584579"/>
                <a:gd name="connsiteY0" fmla="*/ 1472089 h 1472089"/>
                <a:gd name="connsiteX1" fmla="*/ 1091325 w 2584579"/>
                <a:gd name="connsiteY1" fmla="*/ 167708 h 1472089"/>
                <a:gd name="connsiteX2" fmla="*/ 2584579 w 2584579"/>
                <a:gd name="connsiteY2" fmla="*/ 7183 h 1472089"/>
                <a:gd name="connsiteX0" fmla="*/ 0 w 2584579"/>
                <a:gd name="connsiteY0" fmla="*/ 1472089 h 1472089"/>
                <a:gd name="connsiteX1" fmla="*/ 1091325 w 2584579"/>
                <a:gd name="connsiteY1" fmla="*/ 167708 h 1472089"/>
                <a:gd name="connsiteX2" fmla="*/ 2584579 w 2584579"/>
                <a:gd name="connsiteY2" fmla="*/ 7183 h 1472089"/>
                <a:gd name="connsiteX0" fmla="*/ 0 w 2584579"/>
                <a:gd name="connsiteY0" fmla="*/ 1472089 h 1472089"/>
                <a:gd name="connsiteX1" fmla="*/ 1091325 w 2584579"/>
                <a:gd name="connsiteY1" fmla="*/ 167708 h 1472089"/>
                <a:gd name="connsiteX2" fmla="*/ 2584579 w 2584579"/>
                <a:gd name="connsiteY2" fmla="*/ 7183 h 1472089"/>
                <a:gd name="connsiteX0" fmla="*/ 0 w 2584579"/>
                <a:gd name="connsiteY0" fmla="*/ 1464906 h 1464906"/>
                <a:gd name="connsiteX1" fmla="*/ 1091325 w 2584579"/>
                <a:gd name="connsiteY1" fmla="*/ 160525 h 1464906"/>
                <a:gd name="connsiteX2" fmla="*/ 2584579 w 2584579"/>
                <a:gd name="connsiteY2" fmla="*/ 0 h 1464906"/>
                <a:gd name="connsiteX0" fmla="*/ 0 w 2584579"/>
                <a:gd name="connsiteY0" fmla="*/ 1464906 h 1464906"/>
                <a:gd name="connsiteX1" fmla="*/ 1091325 w 2584579"/>
                <a:gd name="connsiteY1" fmla="*/ 160525 h 1464906"/>
                <a:gd name="connsiteX2" fmla="*/ 2584579 w 2584579"/>
                <a:gd name="connsiteY2" fmla="*/ 0 h 1464906"/>
                <a:gd name="connsiteX0" fmla="*/ 0 w 2584579"/>
                <a:gd name="connsiteY0" fmla="*/ 1464906 h 1464906"/>
                <a:gd name="connsiteX1" fmla="*/ 1091325 w 2584579"/>
                <a:gd name="connsiteY1" fmla="*/ 160525 h 1464906"/>
                <a:gd name="connsiteX2" fmla="*/ 2584579 w 2584579"/>
                <a:gd name="connsiteY2" fmla="*/ 0 h 1464906"/>
                <a:gd name="connsiteX0" fmla="*/ 0 w 2584579"/>
                <a:gd name="connsiteY0" fmla="*/ 1464906 h 1464906"/>
                <a:gd name="connsiteX1" fmla="*/ 1025922 w 2584579"/>
                <a:gd name="connsiteY1" fmla="*/ 154003 h 1464906"/>
                <a:gd name="connsiteX2" fmla="*/ 2584579 w 2584579"/>
                <a:gd name="connsiteY2" fmla="*/ 0 h 1464906"/>
                <a:gd name="connsiteX0" fmla="*/ 0 w 2584579"/>
                <a:gd name="connsiteY0" fmla="*/ 1464906 h 1464906"/>
                <a:gd name="connsiteX1" fmla="*/ 1025922 w 2584579"/>
                <a:gd name="connsiteY1" fmla="*/ 154003 h 1464906"/>
                <a:gd name="connsiteX2" fmla="*/ 2584579 w 2584579"/>
                <a:gd name="connsiteY2" fmla="*/ 0 h 1464906"/>
                <a:gd name="connsiteX0" fmla="*/ 0 w 2584579"/>
                <a:gd name="connsiteY0" fmla="*/ 1464906 h 1464906"/>
                <a:gd name="connsiteX1" fmla="*/ 1025922 w 2584579"/>
                <a:gd name="connsiteY1" fmla="*/ 154003 h 1464906"/>
                <a:gd name="connsiteX2" fmla="*/ 2584579 w 2584579"/>
                <a:gd name="connsiteY2" fmla="*/ 0 h 1464906"/>
                <a:gd name="connsiteX0" fmla="*/ 0 w 2542959"/>
                <a:gd name="connsiteY0" fmla="*/ 1451862 h 1451862"/>
                <a:gd name="connsiteX1" fmla="*/ 984302 w 2542959"/>
                <a:gd name="connsiteY1" fmla="*/ 154003 h 1451862"/>
                <a:gd name="connsiteX2" fmla="*/ 2542959 w 2542959"/>
                <a:gd name="connsiteY2" fmla="*/ 0 h 1451862"/>
                <a:gd name="connsiteX0" fmla="*/ 0 w 2542959"/>
                <a:gd name="connsiteY0" fmla="*/ 1451862 h 1451862"/>
                <a:gd name="connsiteX1" fmla="*/ 984302 w 2542959"/>
                <a:gd name="connsiteY1" fmla="*/ 154003 h 1451862"/>
                <a:gd name="connsiteX2" fmla="*/ 2542959 w 2542959"/>
                <a:gd name="connsiteY2" fmla="*/ 0 h 145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2959" h="1451862">
                  <a:moveTo>
                    <a:pt x="0" y="1451862"/>
                  </a:moveTo>
                  <a:cubicBezTo>
                    <a:pt x="377847" y="921747"/>
                    <a:pt x="714075" y="319891"/>
                    <a:pt x="984302" y="154003"/>
                  </a:cubicBezTo>
                  <a:cubicBezTo>
                    <a:pt x="1296150" y="-31451"/>
                    <a:pt x="2315914" y="15551"/>
                    <a:pt x="2542959" y="0"/>
                  </a:cubicBezTo>
                </a:path>
              </a:pathLst>
            </a:custGeom>
            <a:noFill/>
            <a:ln w="19050">
              <a:solidFill>
                <a:srgbClr val="FFC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248D27C-2809-49BD-8E24-683339E5EAD9}"/>
                </a:ext>
              </a:extLst>
            </p:cNvPr>
            <p:cNvSpPr/>
            <p:nvPr/>
          </p:nvSpPr>
          <p:spPr>
            <a:xfrm>
              <a:off x="1249060" y="1813296"/>
              <a:ext cx="2613811" cy="1390829"/>
            </a:xfrm>
            <a:prstGeom prst="rect">
              <a:avLst/>
            </a:prstGeom>
            <a:noFill/>
            <a:ln>
              <a:solidFill>
                <a:srgbClr val="B3BE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FF35F9D-07C6-41DB-927B-140D6EF1CF83}"/>
              </a:ext>
            </a:extLst>
          </p:cNvPr>
          <p:cNvGrpSpPr/>
          <p:nvPr/>
        </p:nvGrpSpPr>
        <p:grpSpPr>
          <a:xfrm>
            <a:off x="8324870" y="1813296"/>
            <a:ext cx="2686281" cy="1464441"/>
            <a:chOff x="4799651" y="1813296"/>
            <a:chExt cx="2686281" cy="146444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6F3D4A7-CAD6-42CA-8782-03A5C985BBEE}"/>
                </a:ext>
              </a:extLst>
            </p:cNvPr>
            <p:cNvGrpSpPr/>
            <p:nvPr/>
          </p:nvGrpSpPr>
          <p:grpSpPr>
            <a:xfrm>
              <a:off x="4799651" y="1813296"/>
              <a:ext cx="2686281" cy="1464441"/>
              <a:chOff x="1176588" y="1604865"/>
              <a:chExt cx="3078169" cy="1846996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A85C160-D507-490C-8E77-41D2AC7719B0}"/>
                  </a:ext>
                </a:extLst>
              </p:cNvPr>
              <p:cNvSpPr/>
              <p:nvPr/>
            </p:nvSpPr>
            <p:spPr>
              <a:xfrm>
                <a:off x="1176590" y="1604865"/>
                <a:ext cx="83043" cy="1828800"/>
              </a:xfrm>
              <a:prstGeom prst="rect">
                <a:avLst/>
              </a:prstGeom>
              <a:solidFill>
                <a:srgbClr val="FFCF71"/>
              </a:solidFill>
              <a:ln>
                <a:solidFill>
                  <a:srgbClr val="FFCF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C059605-5233-4C0A-9B35-1906AADA1130}"/>
                  </a:ext>
                </a:extLst>
              </p:cNvPr>
              <p:cNvSpPr/>
              <p:nvPr/>
            </p:nvSpPr>
            <p:spPr>
              <a:xfrm rot="5400000">
                <a:off x="2669253" y="1866356"/>
                <a:ext cx="92840" cy="3078169"/>
              </a:xfrm>
              <a:prstGeom prst="rect">
                <a:avLst/>
              </a:prstGeom>
              <a:solidFill>
                <a:srgbClr val="FFCF71"/>
              </a:solidFill>
              <a:ln>
                <a:solidFill>
                  <a:srgbClr val="FFCF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BBEEAC6-64BC-41D8-8C39-85F609B142C2}"/>
                </a:ext>
              </a:extLst>
            </p:cNvPr>
            <p:cNvSpPr/>
            <p:nvPr/>
          </p:nvSpPr>
          <p:spPr>
            <a:xfrm>
              <a:off x="4973216" y="1897275"/>
              <a:ext cx="2488335" cy="1269817"/>
            </a:xfrm>
            <a:custGeom>
              <a:avLst/>
              <a:gdLst>
                <a:gd name="connsiteX0" fmla="*/ 0 w 2528596"/>
                <a:gd name="connsiteY0" fmla="*/ 0 h 1520890"/>
                <a:gd name="connsiteX1" fmla="*/ 933062 w 2528596"/>
                <a:gd name="connsiteY1" fmla="*/ 1156996 h 1520890"/>
                <a:gd name="connsiteX2" fmla="*/ 2528596 w 2528596"/>
                <a:gd name="connsiteY2" fmla="*/ 1520890 h 1520890"/>
                <a:gd name="connsiteX0" fmla="*/ 0 w 2528596"/>
                <a:gd name="connsiteY0" fmla="*/ 0 h 1554115"/>
                <a:gd name="connsiteX1" fmla="*/ 865582 w 2528596"/>
                <a:gd name="connsiteY1" fmla="*/ 1427639 h 1554115"/>
                <a:gd name="connsiteX2" fmla="*/ 2528596 w 2528596"/>
                <a:gd name="connsiteY2" fmla="*/ 1520890 h 1554115"/>
                <a:gd name="connsiteX0" fmla="*/ 0 w 2528596"/>
                <a:gd name="connsiteY0" fmla="*/ 0 h 1520890"/>
                <a:gd name="connsiteX1" fmla="*/ 865582 w 2528596"/>
                <a:gd name="connsiteY1" fmla="*/ 1427639 h 1520890"/>
                <a:gd name="connsiteX2" fmla="*/ 2528596 w 2528596"/>
                <a:gd name="connsiteY2" fmla="*/ 1520890 h 1520890"/>
                <a:gd name="connsiteX0" fmla="*/ 0 w 2528596"/>
                <a:gd name="connsiteY0" fmla="*/ 0 h 1520890"/>
                <a:gd name="connsiteX1" fmla="*/ 865582 w 2528596"/>
                <a:gd name="connsiteY1" fmla="*/ 1427639 h 1520890"/>
                <a:gd name="connsiteX2" fmla="*/ 2528596 w 2528596"/>
                <a:gd name="connsiteY2" fmla="*/ 1520890 h 1520890"/>
                <a:gd name="connsiteX0" fmla="*/ 0 w 2528596"/>
                <a:gd name="connsiteY0" fmla="*/ 0 h 1531810"/>
                <a:gd name="connsiteX1" fmla="*/ 865582 w 2528596"/>
                <a:gd name="connsiteY1" fmla="*/ 1427639 h 1531810"/>
                <a:gd name="connsiteX2" fmla="*/ 2528596 w 2528596"/>
                <a:gd name="connsiteY2" fmla="*/ 1520890 h 1531810"/>
                <a:gd name="connsiteX0" fmla="*/ 0 w 2540865"/>
                <a:gd name="connsiteY0" fmla="*/ 0 h 1565997"/>
                <a:gd name="connsiteX1" fmla="*/ 865582 w 2540865"/>
                <a:gd name="connsiteY1" fmla="*/ 1427639 h 1565997"/>
                <a:gd name="connsiteX2" fmla="*/ 2540865 w 2540865"/>
                <a:gd name="connsiteY2" fmla="*/ 1565997 h 1565997"/>
                <a:gd name="connsiteX0" fmla="*/ 0 w 2497923"/>
                <a:gd name="connsiteY0" fmla="*/ 0 h 1558479"/>
                <a:gd name="connsiteX1" fmla="*/ 865582 w 2497923"/>
                <a:gd name="connsiteY1" fmla="*/ 1427639 h 1558479"/>
                <a:gd name="connsiteX2" fmla="*/ 2497923 w 2497923"/>
                <a:gd name="connsiteY2" fmla="*/ 1558479 h 1558479"/>
                <a:gd name="connsiteX0" fmla="*/ 0 w 2497923"/>
                <a:gd name="connsiteY0" fmla="*/ 0 h 1558479"/>
                <a:gd name="connsiteX1" fmla="*/ 865582 w 2497923"/>
                <a:gd name="connsiteY1" fmla="*/ 1427639 h 1558479"/>
                <a:gd name="connsiteX2" fmla="*/ 2497923 w 2497923"/>
                <a:gd name="connsiteY2" fmla="*/ 1558479 h 1558479"/>
                <a:gd name="connsiteX0" fmla="*/ 0 w 2497923"/>
                <a:gd name="connsiteY0" fmla="*/ 0 h 1558479"/>
                <a:gd name="connsiteX1" fmla="*/ 816506 w 2497923"/>
                <a:gd name="connsiteY1" fmla="*/ 1435157 h 1558479"/>
                <a:gd name="connsiteX2" fmla="*/ 2497923 w 2497923"/>
                <a:gd name="connsiteY2" fmla="*/ 1558479 h 1558479"/>
                <a:gd name="connsiteX0" fmla="*/ 0 w 2497923"/>
                <a:gd name="connsiteY0" fmla="*/ 0 h 1569399"/>
                <a:gd name="connsiteX1" fmla="*/ 988272 w 2497923"/>
                <a:gd name="connsiteY1" fmla="*/ 1465228 h 1569399"/>
                <a:gd name="connsiteX2" fmla="*/ 2497923 w 2497923"/>
                <a:gd name="connsiteY2" fmla="*/ 1558479 h 1569399"/>
                <a:gd name="connsiteX0" fmla="*/ 0 w 2497923"/>
                <a:gd name="connsiteY0" fmla="*/ 0 h 1569400"/>
                <a:gd name="connsiteX1" fmla="*/ 988272 w 2497923"/>
                <a:gd name="connsiteY1" fmla="*/ 1465228 h 1569400"/>
                <a:gd name="connsiteX2" fmla="*/ 2497923 w 2497923"/>
                <a:gd name="connsiteY2" fmla="*/ 1558479 h 1569400"/>
                <a:gd name="connsiteX0" fmla="*/ 0 w 2497923"/>
                <a:gd name="connsiteY0" fmla="*/ 0 h 1569400"/>
                <a:gd name="connsiteX1" fmla="*/ 988272 w 2497923"/>
                <a:gd name="connsiteY1" fmla="*/ 1465228 h 1569400"/>
                <a:gd name="connsiteX2" fmla="*/ 2497923 w 2497923"/>
                <a:gd name="connsiteY2" fmla="*/ 1558479 h 1569400"/>
                <a:gd name="connsiteX0" fmla="*/ 0 w 2497923"/>
                <a:gd name="connsiteY0" fmla="*/ 0 h 1581580"/>
                <a:gd name="connsiteX1" fmla="*/ 988272 w 2497923"/>
                <a:gd name="connsiteY1" fmla="*/ 1465228 h 1581580"/>
                <a:gd name="connsiteX2" fmla="*/ 2497923 w 2497923"/>
                <a:gd name="connsiteY2" fmla="*/ 1558479 h 1581580"/>
                <a:gd name="connsiteX0" fmla="*/ 0 w 2497923"/>
                <a:gd name="connsiteY0" fmla="*/ 0 h 1568360"/>
                <a:gd name="connsiteX1" fmla="*/ 945331 w 2497923"/>
                <a:gd name="connsiteY1" fmla="*/ 1420121 h 1568360"/>
                <a:gd name="connsiteX2" fmla="*/ 2497923 w 2497923"/>
                <a:gd name="connsiteY2" fmla="*/ 1558479 h 1568360"/>
                <a:gd name="connsiteX0" fmla="*/ 0 w 2504058"/>
                <a:gd name="connsiteY0" fmla="*/ 0 h 1601309"/>
                <a:gd name="connsiteX1" fmla="*/ 945331 w 2504058"/>
                <a:gd name="connsiteY1" fmla="*/ 1420121 h 1601309"/>
                <a:gd name="connsiteX2" fmla="*/ 2504058 w 2504058"/>
                <a:gd name="connsiteY2" fmla="*/ 1596069 h 1601309"/>
                <a:gd name="connsiteX0" fmla="*/ 0 w 2504058"/>
                <a:gd name="connsiteY0" fmla="*/ 0 h 1574590"/>
                <a:gd name="connsiteX1" fmla="*/ 945331 w 2504058"/>
                <a:gd name="connsiteY1" fmla="*/ 1420121 h 1574590"/>
                <a:gd name="connsiteX2" fmla="*/ 2504058 w 2504058"/>
                <a:gd name="connsiteY2" fmla="*/ 1565997 h 1574590"/>
                <a:gd name="connsiteX0" fmla="*/ 0 w 2504058"/>
                <a:gd name="connsiteY0" fmla="*/ 0 h 1565997"/>
                <a:gd name="connsiteX1" fmla="*/ 945331 w 2504058"/>
                <a:gd name="connsiteY1" fmla="*/ 1420121 h 1565997"/>
                <a:gd name="connsiteX2" fmla="*/ 2504058 w 2504058"/>
                <a:gd name="connsiteY2" fmla="*/ 1565997 h 156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4058" h="1565997">
                  <a:moveTo>
                    <a:pt x="0" y="0"/>
                  </a:moveTo>
                  <a:cubicBezTo>
                    <a:pt x="212873" y="496865"/>
                    <a:pt x="505495" y="1181674"/>
                    <a:pt x="945331" y="1420121"/>
                  </a:cubicBezTo>
                  <a:cubicBezTo>
                    <a:pt x="1372899" y="1583388"/>
                    <a:pt x="2377097" y="1548381"/>
                    <a:pt x="2504058" y="1565997"/>
                  </a:cubicBezTo>
                </a:path>
              </a:pathLst>
            </a:custGeom>
            <a:noFill/>
            <a:ln w="19050">
              <a:solidFill>
                <a:srgbClr val="FFC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DDA4B61-6401-40CB-8DAA-A477C37FDF19}"/>
                </a:ext>
              </a:extLst>
            </p:cNvPr>
            <p:cNvSpPr/>
            <p:nvPr/>
          </p:nvSpPr>
          <p:spPr>
            <a:xfrm>
              <a:off x="4872123" y="1813296"/>
              <a:ext cx="2613408" cy="1390829"/>
            </a:xfrm>
            <a:prstGeom prst="rect">
              <a:avLst/>
            </a:prstGeom>
            <a:noFill/>
            <a:ln>
              <a:solidFill>
                <a:srgbClr val="B3BE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67E8972-B6B3-4354-B41F-1A30F97979C9}"/>
              </a:ext>
            </a:extLst>
          </p:cNvPr>
          <p:cNvGrpSpPr/>
          <p:nvPr/>
        </p:nvGrpSpPr>
        <p:grpSpPr>
          <a:xfrm>
            <a:off x="4899608" y="4029550"/>
            <a:ext cx="2686285" cy="1464441"/>
            <a:chOff x="1176588" y="4029550"/>
            <a:chExt cx="2686285" cy="146444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17BB987-108D-4B08-958E-F929E52E5155}"/>
                </a:ext>
              </a:extLst>
            </p:cNvPr>
            <p:cNvGrpSpPr/>
            <p:nvPr/>
          </p:nvGrpSpPr>
          <p:grpSpPr>
            <a:xfrm>
              <a:off x="1176588" y="4029550"/>
              <a:ext cx="2686285" cy="1464441"/>
              <a:chOff x="1176588" y="1604865"/>
              <a:chExt cx="3078169" cy="1846996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4A2C667-73A6-48D3-ABE8-7A359C2065C3}"/>
                  </a:ext>
                </a:extLst>
              </p:cNvPr>
              <p:cNvSpPr/>
              <p:nvPr/>
            </p:nvSpPr>
            <p:spPr>
              <a:xfrm>
                <a:off x="1176590" y="1604865"/>
                <a:ext cx="83043" cy="1828800"/>
              </a:xfrm>
              <a:prstGeom prst="rect">
                <a:avLst/>
              </a:prstGeom>
              <a:solidFill>
                <a:srgbClr val="FFCF71"/>
              </a:solidFill>
              <a:ln>
                <a:solidFill>
                  <a:srgbClr val="FFCF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37FD31B-1DB8-4781-AE4F-1624814E8DDE}"/>
                  </a:ext>
                </a:extLst>
              </p:cNvPr>
              <p:cNvSpPr/>
              <p:nvPr/>
            </p:nvSpPr>
            <p:spPr>
              <a:xfrm rot="5400000">
                <a:off x="2669253" y="1866356"/>
                <a:ext cx="92840" cy="3078169"/>
              </a:xfrm>
              <a:prstGeom prst="rect">
                <a:avLst/>
              </a:prstGeom>
              <a:solidFill>
                <a:srgbClr val="FFCF71"/>
              </a:solidFill>
              <a:ln>
                <a:solidFill>
                  <a:srgbClr val="FFCF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E208035-E556-42E7-95D5-CAB446098EC9}"/>
                </a:ext>
              </a:extLst>
            </p:cNvPr>
            <p:cNvGrpSpPr/>
            <p:nvPr/>
          </p:nvGrpSpPr>
          <p:grpSpPr>
            <a:xfrm>
              <a:off x="1324947" y="4080597"/>
              <a:ext cx="2537924" cy="1293595"/>
              <a:chOff x="1324947" y="4267200"/>
              <a:chExt cx="2523153" cy="1281115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A21D28AC-905B-4253-BAE7-B1F71B7416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4947" y="4282751"/>
                <a:ext cx="41573" cy="1265563"/>
              </a:xfrm>
              <a:prstGeom prst="line">
                <a:avLst/>
              </a:prstGeom>
              <a:ln w="19050">
                <a:solidFill>
                  <a:srgbClr val="FFCF7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ctor: Curved 36">
                <a:extLst>
                  <a:ext uri="{FF2B5EF4-FFF2-40B4-BE49-F238E27FC236}">
                    <a16:creationId xmlns:a16="http://schemas.microsoft.com/office/drawing/2014/main" id="{F467A187-3D33-4EC3-8D93-C5C4BFCEF6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6520" y="4267200"/>
                <a:ext cx="2481580" cy="1281115"/>
              </a:xfrm>
              <a:prstGeom prst="curvedConnector3">
                <a:avLst>
                  <a:gd name="adj1" fmla="val 55159"/>
                </a:avLst>
              </a:prstGeom>
              <a:ln w="19050">
                <a:solidFill>
                  <a:srgbClr val="FFCF7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9CDA362-2D82-4DBE-892F-66DF2BE919DC}"/>
                </a:ext>
              </a:extLst>
            </p:cNvPr>
            <p:cNvGrpSpPr/>
            <p:nvPr/>
          </p:nvGrpSpPr>
          <p:grpSpPr>
            <a:xfrm flipV="1">
              <a:off x="1324947" y="4080597"/>
              <a:ext cx="2523153" cy="1293594"/>
              <a:chOff x="1324947" y="4254720"/>
              <a:chExt cx="2523153" cy="1293594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8679E1E-31CB-44A4-BA2D-0E006D0FBE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4947" y="4282751"/>
                <a:ext cx="41573" cy="126556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ctor: Curved 47">
                <a:extLst>
                  <a:ext uri="{FF2B5EF4-FFF2-40B4-BE49-F238E27FC236}">
                    <a16:creationId xmlns:a16="http://schemas.microsoft.com/office/drawing/2014/main" id="{B8DE39CF-2DAF-4549-A90A-AE55C282DE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6520" y="4254720"/>
                <a:ext cx="2481580" cy="1293594"/>
              </a:xfrm>
              <a:prstGeom prst="curvedConnector3">
                <a:avLst>
                  <a:gd name="adj1" fmla="val 55159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5ED5699-A05D-4D8D-9A03-5AEEDAB329A2}"/>
                </a:ext>
              </a:extLst>
            </p:cNvPr>
            <p:cNvSpPr/>
            <p:nvPr/>
          </p:nvSpPr>
          <p:spPr>
            <a:xfrm>
              <a:off x="1249061" y="4029551"/>
              <a:ext cx="2613810" cy="1393258"/>
            </a:xfrm>
            <a:prstGeom prst="rect">
              <a:avLst/>
            </a:prstGeom>
            <a:noFill/>
            <a:ln>
              <a:solidFill>
                <a:srgbClr val="B3BE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E32FF82-59E5-4D89-AA96-6BA835408FA9}"/>
              </a:ext>
            </a:extLst>
          </p:cNvPr>
          <p:cNvGrpSpPr/>
          <p:nvPr/>
        </p:nvGrpSpPr>
        <p:grpSpPr>
          <a:xfrm>
            <a:off x="8324870" y="4029550"/>
            <a:ext cx="2686285" cy="1464441"/>
            <a:chOff x="4799651" y="4029550"/>
            <a:chExt cx="2686285" cy="146444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D87766F-3608-4793-B206-0638A7622406}"/>
                </a:ext>
              </a:extLst>
            </p:cNvPr>
            <p:cNvGrpSpPr/>
            <p:nvPr/>
          </p:nvGrpSpPr>
          <p:grpSpPr>
            <a:xfrm>
              <a:off x="4799651" y="4029550"/>
              <a:ext cx="2686285" cy="1464441"/>
              <a:chOff x="1176588" y="1604865"/>
              <a:chExt cx="3078169" cy="1846996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3202B1B-5863-4BDF-BE67-9A7CBB8B4E78}"/>
                  </a:ext>
                </a:extLst>
              </p:cNvPr>
              <p:cNvSpPr/>
              <p:nvPr/>
            </p:nvSpPr>
            <p:spPr>
              <a:xfrm>
                <a:off x="1176590" y="1604865"/>
                <a:ext cx="83043" cy="1828800"/>
              </a:xfrm>
              <a:prstGeom prst="rect">
                <a:avLst/>
              </a:prstGeom>
              <a:solidFill>
                <a:srgbClr val="FFCF71"/>
              </a:solidFill>
              <a:ln>
                <a:solidFill>
                  <a:srgbClr val="FFCF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1F1917C-3473-4AF9-9646-C9DE9736A95D}"/>
                  </a:ext>
                </a:extLst>
              </p:cNvPr>
              <p:cNvSpPr/>
              <p:nvPr/>
            </p:nvSpPr>
            <p:spPr>
              <a:xfrm rot="5400000">
                <a:off x="2669253" y="1866356"/>
                <a:ext cx="92840" cy="3078169"/>
              </a:xfrm>
              <a:prstGeom prst="rect">
                <a:avLst/>
              </a:prstGeom>
              <a:solidFill>
                <a:srgbClr val="FFCF71"/>
              </a:solidFill>
              <a:ln>
                <a:solidFill>
                  <a:srgbClr val="FFCF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878FF69-702B-442A-87E6-251511C09527}"/>
                </a:ext>
              </a:extLst>
            </p:cNvPr>
            <p:cNvSpPr/>
            <p:nvPr/>
          </p:nvSpPr>
          <p:spPr>
            <a:xfrm>
              <a:off x="4944019" y="4093077"/>
              <a:ext cx="2541512" cy="1327303"/>
            </a:xfrm>
            <a:custGeom>
              <a:avLst/>
              <a:gdLst>
                <a:gd name="connsiteX0" fmla="*/ 4959 w 2178991"/>
                <a:gd name="connsiteY0" fmla="*/ 1212980 h 1212980"/>
                <a:gd name="connsiteX1" fmla="*/ 340861 w 2178991"/>
                <a:gd name="connsiteY1" fmla="*/ 251927 h 1212980"/>
                <a:gd name="connsiteX2" fmla="*/ 2178991 w 2178991"/>
                <a:gd name="connsiteY2" fmla="*/ 0 h 1212980"/>
                <a:gd name="connsiteX0" fmla="*/ 1653 w 2175685"/>
                <a:gd name="connsiteY0" fmla="*/ 1212980 h 1212980"/>
                <a:gd name="connsiteX1" fmla="*/ 410606 w 2175685"/>
                <a:gd name="connsiteY1" fmla="*/ 246290 h 1212980"/>
                <a:gd name="connsiteX2" fmla="*/ 2175685 w 2175685"/>
                <a:gd name="connsiteY2" fmla="*/ 0 h 1212980"/>
                <a:gd name="connsiteX0" fmla="*/ 1037 w 2175069"/>
                <a:gd name="connsiteY0" fmla="*/ 1212980 h 1212980"/>
                <a:gd name="connsiteX1" fmla="*/ 409990 w 2175069"/>
                <a:gd name="connsiteY1" fmla="*/ 246290 h 1212980"/>
                <a:gd name="connsiteX2" fmla="*/ 2175069 w 2175069"/>
                <a:gd name="connsiteY2" fmla="*/ 0 h 1212980"/>
                <a:gd name="connsiteX0" fmla="*/ 1342 w 2175374"/>
                <a:gd name="connsiteY0" fmla="*/ 1212980 h 1212980"/>
                <a:gd name="connsiteX1" fmla="*/ 410295 w 2175374"/>
                <a:gd name="connsiteY1" fmla="*/ 246290 h 1212980"/>
                <a:gd name="connsiteX2" fmla="*/ 2175374 w 2175374"/>
                <a:gd name="connsiteY2" fmla="*/ 0 h 1212980"/>
                <a:gd name="connsiteX0" fmla="*/ 2150 w 2176182"/>
                <a:gd name="connsiteY0" fmla="*/ 1212980 h 1212980"/>
                <a:gd name="connsiteX1" fmla="*/ 369359 w 2176182"/>
                <a:gd name="connsiteY1" fmla="*/ 189920 h 1212980"/>
                <a:gd name="connsiteX2" fmla="*/ 2176182 w 2176182"/>
                <a:gd name="connsiteY2" fmla="*/ 0 h 1212980"/>
                <a:gd name="connsiteX0" fmla="*/ 2150 w 2176182"/>
                <a:gd name="connsiteY0" fmla="*/ 1212980 h 1212980"/>
                <a:gd name="connsiteX1" fmla="*/ 369359 w 2176182"/>
                <a:gd name="connsiteY1" fmla="*/ 189920 h 1212980"/>
                <a:gd name="connsiteX2" fmla="*/ 2176182 w 2176182"/>
                <a:gd name="connsiteY2" fmla="*/ 0 h 1212980"/>
                <a:gd name="connsiteX0" fmla="*/ 16336 w 2190368"/>
                <a:gd name="connsiteY0" fmla="*/ 1212980 h 1212980"/>
                <a:gd name="connsiteX1" fmla="*/ 268751 w 2190368"/>
                <a:gd name="connsiteY1" fmla="*/ 167372 h 1212980"/>
                <a:gd name="connsiteX2" fmla="*/ 2190368 w 2190368"/>
                <a:gd name="connsiteY2" fmla="*/ 0 h 1212980"/>
                <a:gd name="connsiteX0" fmla="*/ 1858 w 2175890"/>
                <a:gd name="connsiteY0" fmla="*/ 1212980 h 1212980"/>
                <a:gd name="connsiteX1" fmla="*/ 254273 w 2175890"/>
                <a:gd name="connsiteY1" fmla="*/ 167372 h 1212980"/>
                <a:gd name="connsiteX2" fmla="*/ 2175890 w 2175890"/>
                <a:gd name="connsiteY2" fmla="*/ 0 h 1212980"/>
                <a:gd name="connsiteX0" fmla="*/ 1858 w 2175890"/>
                <a:gd name="connsiteY0" fmla="*/ 1212980 h 1212980"/>
                <a:gd name="connsiteX1" fmla="*/ 254273 w 2175890"/>
                <a:gd name="connsiteY1" fmla="*/ 223742 h 1212980"/>
                <a:gd name="connsiteX2" fmla="*/ 2175890 w 2175890"/>
                <a:gd name="connsiteY2" fmla="*/ 0 h 1212980"/>
                <a:gd name="connsiteX0" fmla="*/ 3290 w 2177322"/>
                <a:gd name="connsiteY0" fmla="*/ 1212980 h 1212980"/>
                <a:gd name="connsiteX1" fmla="*/ 219180 w 2177322"/>
                <a:gd name="connsiteY1" fmla="*/ 201194 h 1212980"/>
                <a:gd name="connsiteX2" fmla="*/ 2177322 w 2177322"/>
                <a:gd name="connsiteY2" fmla="*/ 0 h 1212980"/>
                <a:gd name="connsiteX0" fmla="*/ 1405 w 2175437"/>
                <a:gd name="connsiteY0" fmla="*/ 1212980 h 1212980"/>
                <a:gd name="connsiteX1" fmla="*/ 217295 w 2175437"/>
                <a:gd name="connsiteY1" fmla="*/ 201194 h 1212980"/>
                <a:gd name="connsiteX2" fmla="*/ 2175437 w 2175437"/>
                <a:gd name="connsiteY2" fmla="*/ 0 h 1212980"/>
                <a:gd name="connsiteX0" fmla="*/ 1405 w 2175437"/>
                <a:gd name="connsiteY0" fmla="*/ 1212980 h 1212980"/>
                <a:gd name="connsiteX1" fmla="*/ 217295 w 2175437"/>
                <a:gd name="connsiteY1" fmla="*/ 201194 h 1212980"/>
                <a:gd name="connsiteX2" fmla="*/ 2175437 w 2175437"/>
                <a:gd name="connsiteY2" fmla="*/ 0 h 1212980"/>
                <a:gd name="connsiteX0" fmla="*/ 1484 w 2175516"/>
                <a:gd name="connsiteY0" fmla="*/ 1212980 h 1212980"/>
                <a:gd name="connsiteX1" fmla="*/ 212156 w 2175516"/>
                <a:gd name="connsiteY1" fmla="*/ 291386 h 1212980"/>
                <a:gd name="connsiteX2" fmla="*/ 2175516 w 2175516"/>
                <a:gd name="connsiteY2" fmla="*/ 0 h 1212980"/>
                <a:gd name="connsiteX0" fmla="*/ 3018 w 2177050"/>
                <a:gd name="connsiteY0" fmla="*/ 1212980 h 1212980"/>
                <a:gd name="connsiteX1" fmla="*/ 213690 w 2177050"/>
                <a:gd name="connsiteY1" fmla="*/ 291386 h 1212980"/>
                <a:gd name="connsiteX2" fmla="*/ 2177050 w 2177050"/>
                <a:gd name="connsiteY2" fmla="*/ 0 h 1212980"/>
                <a:gd name="connsiteX0" fmla="*/ 1747 w 2175779"/>
                <a:gd name="connsiteY0" fmla="*/ 1212980 h 1212980"/>
                <a:gd name="connsiteX1" fmla="*/ 248945 w 2175779"/>
                <a:gd name="connsiteY1" fmla="*/ 291386 h 1212980"/>
                <a:gd name="connsiteX2" fmla="*/ 2175779 w 2175779"/>
                <a:gd name="connsiteY2" fmla="*/ 0 h 1212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75779" h="1212980">
                  <a:moveTo>
                    <a:pt x="1747" y="1212980"/>
                  </a:moveTo>
                  <a:cubicBezTo>
                    <a:pt x="-11472" y="833535"/>
                    <a:pt x="48361" y="414631"/>
                    <a:pt x="248945" y="291386"/>
                  </a:cubicBezTo>
                  <a:cubicBezTo>
                    <a:pt x="626938" y="49764"/>
                    <a:pt x="1437883" y="24882"/>
                    <a:pt x="2175779" y="0"/>
                  </a:cubicBezTo>
                </a:path>
              </a:pathLst>
            </a:custGeom>
            <a:noFill/>
            <a:ln w="19050">
              <a:solidFill>
                <a:srgbClr val="FFC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3E3E6DC-4B72-4EC7-BBB5-265AAD12FA3F}"/>
                </a:ext>
              </a:extLst>
            </p:cNvPr>
            <p:cNvSpPr/>
            <p:nvPr/>
          </p:nvSpPr>
          <p:spPr>
            <a:xfrm>
              <a:off x="4872123" y="4029550"/>
              <a:ext cx="2613408" cy="1393258"/>
            </a:xfrm>
            <a:prstGeom prst="rect">
              <a:avLst/>
            </a:prstGeom>
            <a:noFill/>
            <a:ln>
              <a:solidFill>
                <a:srgbClr val="B3BE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D8E9CF03-F81B-4812-B60B-C47CA9B64E5C}"/>
              </a:ext>
            </a:extLst>
          </p:cNvPr>
          <p:cNvSpPr/>
          <p:nvPr/>
        </p:nvSpPr>
        <p:spPr>
          <a:xfrm>
            <a:off x="1094800" y="1577976"/>
            <a:ext cx="3152323" cy="405301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5F74F6-5FB9-4E46-BB78-E46E742503F8}"/>
              </a:ext>
            </a:extLst>
          </p:cNvPr>
          <p:cNvGrpSpPr/>
          <p:nvPr/>
        </p:nvGrpSpPr>
        <p:grpSpPr>
          <a:xfrm>
            <a:off x="1418990" y="2772892"/>
            <a:ext cx="2320413" cy="177812"/>
            <a:chOff x="1418990" y="2695719"/>
            <a:chExt cx="2320413" cy="17781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0751859-DF73-4207-BD88-D5A07685D7E0}"/>
                </a:ext>
              </a:extLst>
            </p:cNvPr>
            <p:cNvSpPr/>
            <p:nvPr/>
          </p:nvSpPr>
          <p:spPr>
            <a:xfrm flipV="1">
              <a:off x="1418990" y="2749904"/>
              <a:ext cx="2320413" cy="72605"/>
            </a:xfrm>
            <a:prstGeom prst="rect">
              <a:avLst/>
            </a:prstGeom>
            <a:solidFill>
              <a:srgbClr val="FFCF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05DA197-9C4E-4244-8557-2CCB4B2F9DCE}"/>
                </a:ext>
              </a:extLst>
            </p:cNvPr>
            <p:cNvSpPr/>
            <p:nvPr/>
          </p:nvSpPr>
          <p:spPr>
            <a:xfrm>
              <a:off x="1671484" y="2695719"/>
              <a:ext cx="177812" cy="177812"/>
            </a:xfrm>
            <a:prstGeom prst="ellipse">
              <a:avLst/>
            </a:prstGeom>
            <a:solidFill>
              <a:srgbClr val="FFB4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306EAA8-4C14-4ACC-9CDF-4F9864C7041A}"/>
              </a:ext>
            </a:extLst>
          </p:cNvPr>
          <p:cNvGrpSpPr/>
          <p:nvPr/>
        </p:nvGrpSpPr>
        <p:grpSpPr>
          <a:xfrm>
            <a:off x="1418990" y="3379823"/>
            <a:ext cx="2320413" cy="177812"/>
            <a:chOff x="1418990" y="3306124"/>
            <a:chExt cx="2320413" cy="17781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DB5E9E8-059A-4FAF-8E17-2AA26ACD4469}"/>
                </a:ext>
              </a:extLst>
            </p:cNvPr>
            <p:cNvSpPr/>
            <p:nvPr/>
          </p:nvSpPr>
          <p:spPr>
            <a:xfrm flipV="1">
              <a:off x="1418990" y="3366878"/>
              <a:ext cx="2320413" cy="72605"/>
            </a:xfrm>
            <a:prstGeom prst="rect">
              <a:avLst/>
            </a:prstGeom>
            <a:solidFill>
              <a:srgbClr val="FFCF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3C487D6-E6A2-45D9-9975-4480A881A31C}"/>
                </a:ext>
              </a:extLst>
            </p:cNvPr>
            <p:cNvSpPr/>
            <p:nvPr/>
          </p:nvSpPr>
          <p:spPr>
            <a:xfrm>
              <a:off x="1671484" y="3306124"/>
              <a:ext cx="177812" cy="177812"/>
            </a:xfrm>
            <a:prstGeom prst="ellipse">
              <a:avLst/>
            </a:prstGeom>
            <a:solidFill>
              <a:srgbClr val="FFB4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AA6FC86-68B4-49DD-822E-16E0ACEA52AA}"/>
              </a:ext>
            </a:extLst>
          </p:cNvPr>
          <p:cNvGrpSpPr/>
          <p:nvPr/>
        </p:nvGrpSpPr>
        <p:grpSpPr>
          <a:xfrm>
            <a:off x="1418990" y="4557432"/>
            <a:ext cx="2353481" cy="177812"/>
            <a:chOff x="1418990" y="3925564"/>
            <a:chExt cx="2353481" cy="177812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471C3E2-871F-4FE9-88C3-BEE9C2E4133F}"/>
                </a:ext>
              </a:extLst>
            </p:cNvPr>
            <p:cNvSpPr/>
            <p:nvPr/>
          </p:nvSpPr>
          <p:spPr>
            <a:xfrm flipV="1">
              <a:off x="1418990" y="3983852"/>
              <a:ext cx="2320413" cy="72605"/>
            </a:xfrm>
            <a:prstGeom prst="rect">
              <a:avLst/>
            </a:prstGeom>
            <a:solidFill>
              <a:srgbClr val="FFCF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ACA3053-66EA-460E-A3C3-1B0937CE42D7}"/>
                </a:ext>
              </a:extLst>
            </p:cNvPr>
            <p:cNvSpPr/>
            <p:nvPr/>
          </p:nvSpPr>
          <p:spPr>
            <a:xfrm>
              <a:off x="3594659" y="3925564"/>
              <a:ext cx="177812" cy="177812"/>
            </a:xfrm>
            <a:prstGeom prst="ellipse">
              <a:avLst/>
            </a:prstGeom>
            <a:solidFill>
              <a:srgbClr val="FFB4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9A23CB5-FB3E-4BA9-86FC-98434806DAA2}"/>
              </a:ext>
            </a:extLst>
          </p:cNvPr>
          <p:cNvGrpSpPr/>
          <p:nvPr/>
        </p:nvGrpSpPr>
        <p:grpSpPr>
          <a:xfrm>
            <a:off x="1418990" y="3986754"/>
            <a:ext cx="2320413" cy="177812"/>
            <a:chOff x="1418990" y="4539068"/>
            <a:chExt cx="2320413" cy="177812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247AC23-CF1F-4463-8C81-891496626718}"/>
                </a:ext>
              </a:extLst>
            </p:cNvPr>
            <p:cNvSpPr/>
            <p:nvPr/>
          </p:nvSpPr>
          <p:spPr>
            <a:xfrm flipV="1">
              <a:off x="1418990" y="4600826"/>
              <a:ext cx="2320413" cy="72605"/>
            </a:xfrm>
            <a:prstGeom prst="rect">
              <a:avLst/>
            </a:prstGeom>
            <a:solidFill>
              <a:srgbClr val="FFCF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9A6AFDD-A46A-4B68-8479-6DAA4EAD0125}"/>
                </a:ext>
              </a:extLst>
            </p:cNvPr>
            <p:cNvSpPr/>
            <p:nvPr/>
          </p:nvSpPr>
          <p:spPr>
            <a:xfrm>
              <a:off x="1671484" y="4539068"/>
              <a:ext cx="177812" cy="177812"/>
            </a:xfrm>
            <a:prstGeom prst="ellipse">
              <a:avLst/>
            </a:prstGeom>
            <a:solidFill>
              <a:srgbClr val="FFB4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1B5BFBF-287A-44AF-AE53-260B46E24B4E}"/>
              </a:ext>
            </a:extLst>
          </p:cNvPr>
          <p:cNvGrpSpPr/>
          <p:nvPr/>
        </p:nvGrpSpPr>
        <p:grpSpPr>
          <a:xfrm>
            <a:off x="1418990" y="5108339"/>
            <a:ext cx="2320413" cy="177812"/>
            <a:chOff x="1418990" y="5108339"/>
            <a:chExt cx="2320413" cy="177812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49082D3-2A1A-4935-9993-0C12FD84FE86}"/>
                </a:ext>
              </a:extLst>
            </p:cNvPr>
            <p:cNvSpPr/>
            <p:nvPr/>
          </p:nvSpPr>
          <p:spPr>
            <a:xfrm flipV="1">
              <a:off x="1418990" y="5170097"/>
              <a:ext cx="2320413" cy="72605"/>
            </a:xfrm>
            <a:prstGeom prst="rect">
              <a:avLst/>
            </a:prstGeom>
            <a:solidFill>
              <a:srgbClr val="FFCF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CE6D613-33AC-4AED-98D3-FF51090B6A34}"/>
                </a:ext>
              </a:extLst>
            </p:cNvPr>
            <p:cNvSpPr/>
            <p:nvPr/>
          </p:nvSpPr>
          <p:spPr>
            <a:xfrm>
              <a:off x="1671484" y="5108339"/>
              <a:ext cx="177812" cy="177812"/>
            </a:xfrm>
            <a:prstGeom prst="ellipse">
              <a:avLst/>
            </a:prstGeom>
            <a:solidFill>
              <a:srgbClr val="FFB4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492860D-D7E1-48AB-97D6-2E44FD54CC11}"/>
              </a:ext>
            </a:extLst>
          </p:cNvPr>
          <p:cNvSpPr/>
          <p:nvPr/>
        </p:nvSpPr>
        <p:spPr>
          <a:xfrm>
            <a:off x="1418990" y="1902440"/>
            <a:ext cx="2320413" cy="457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20439C3C-D646-44E7-B8C3-33BC9DA86798}"/>
              </a:ext>
            </a:extLst>
          </p:cNvPr>
          <p:cNvSpPr/>
          <p:nvPr/>
        </p:nvSpPr>
        <p:spPr>
          <a:xfrm>
            <a:off x="3500988" y="2019300"/>
            <a:ext cx="108002" cy="931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7C847BBE-64B0-4431-A283-CCF378E472A0}"/>
              </a:ext>
            </a:extLst>
          </p:cNvPr>
          <p:cNvSpPr/>
          <p:nvPr/>
        </p:nvSpPr>
        <p:spPr>
          <a:xfrm rot="10800000">
            <a:off x="3500988" y="2189424"/>
            <a:ext cx="108001" cy="931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8EBC5D2-6A52-4071-A705-97495FB0AFB5}"/>
              </a:ext>
            </a:extLst>
          </p:cNvPr>
          <p:cNvSpPr/>
          <p:nvPr/>
        </p:nvSpPr>
        <p:spPr>
          <a:xfrm>
            <a:off x="457200" y="455977"/>
            <a:ext cx="2864499" cy="668593"/>
          </a:xfrm>
          <a:prstGeom prst="rect">
            <a:avLst/>
          </a:prstGeom>
          <a:solidFill>
            <a:srgbClr val="FFCF71"/>
          </a:solidFill>
          <a:ln>
            <a:solidFill>
              <a:srgbClr val="FFC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u="dotted" cap="all" dirty="0"/>
              <a:t>Kérdések</a:t>
            </a:r>
            <a:endParaRPr lang="en-US" sz="2800" b="1" u="dotted" cap="all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D571756-D05E-496A-8611-E6D00706E801}"/>
              </a:ext>
            </a:extLst>
          </p:cNvPr>
          <p:cNvSpPr/>
          <p:nvPr/>
        </p:nvSpPr>
        <p:spPr>
          <a:xfrm>
            <a:off x="3321699" y="455976"/>
            <a:ext cx="1869733" cy="6685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B3BEBA"/>
                </a:solidFill>
              </a:rPr>
              <a:t>Dr</a:t>
            </a:r>
            <a:r>
              <a:rPr lang="hu-HU" sz="2000" b="1" dirty="0">
                <a:solidFill>
                  <a:srgbClr val="B3BEBA"/>
                </a:solidFill>
              </a:rPr>
              <a:t>. ZENTAI</a:t>
            </a:r>
            <a:endParaRPr lang="en-US" sz="2000" b="1" dirty="0">
              <a:solidFill>
                <a:srgbClr val="B3BEBA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61FE689-CACC-45A5-BE66-9C3049E94451}"/>
              </a:ext>
            </a:extLst>
          </p:cNvPr>
          <p:cNvSpPr/>
          <p:nvPr/>
        </p:nvSpPr>
        <p:spPr>
          <a:xfrm>
            <a:off x="5191432" y="455976"/>
            <a:ext cx="1351608" cy="6685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Fejleszések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161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6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-Shape 7">
            <a:extLst>
              <a:ext uri="{FF2B5EF4-FFF2-40B4-BE49-F238E27FC236}">
                <a16:creationId xmlns:a16="http://schemas.microsoft.com/office/drawing/2014/main" id="{8A087CA1-5313-46A9-AD1F-A55F511B9F14}"/>
              </a:ext>
            </a:extLst>
          </p:cNvPr>
          <p:cNvSpPr/>
          <p:nvPr/>
        </p:nvSpPr>
        <p:spPr>
          <a:xfrm>
            <a:off x="457200" y="4349289"/>
            <a:ext cx="2864499" cy="2062064"/>
          </a:xfrm>
          <a:prstGeom prst="corner">
            <a:avLst>
              <a:gd name="adj1" fmla="val 7186"/>
              <a:gd name="adj2" fmla="val 7756"/>
            </a:avLst>
          </a:prstGeom>
          <a:solidFill>
            <a:srgbClr val="FFC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B93DB2BB-9A7C-4E69-952B-3A4A04492964}"/>
              </a:ext>
            </a:extLst>
          </p:cNvPr>
          <p:cNvSpPr/>
          <p:nvPr/>
        </p:nvSpPr>
        <p:spPr>
          <a:xfrm rot="10800000">
            <a:off x="8814494" y="455977"/>
            <a:ext cx="2864499" cy="2062064"/>
          </a:xfrm>
          <a:prstGeom prst="corner">
            <a:avLst>
              <a:gd name="adj1" fmla="val 7186"/>
              <a:gd name="adj2" fmla="val 7756"/>
            </a:avLst>
          </a:prstGeom>
          <a:solidFill>
            <a:srgbClr val="FFC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8676FB-D7FB-49A7-82D5-1E0D3E684B2E}"/>
              </a:ext>
            </a:extLst>
          </p:cNvPr>
          <p:cNvSpPr/>
          <p:nvPr/>
        </p:nvSpPr>
        <p:spPr>
          <a:xfrm>
            <a:off x="457200" y="455977"/>
            <a:ext cx="2864499" cy="668593"/>
          </a:xfrm>
          <a:prstGeom prst="rect">
            <a:avLst/>
          </a:prstGeom>
          <a:solidFill>
            <a:srgbClr val="FFCF71"/>
          </a:solidFill>
          <a:ln>
            <a:solidFill>
              <a:srgbClr val="FFC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u="dotted" cap="all" dirty="0"/>
              <a:t>Kérdések</a:t>
            </a:r>
            <a:endParaRPr lang="en-US" sz="2800" b="1" u="dotted" cap="all" dirty="0"/>
          </a:p>
        </p:txBody>
      </p:sp>
      <p:pic>
        <p:nvPicPr>
          <p:cNvPr id="13" name="Graphic 12" descr="Question Mark with solid fill">
            <a:extLst>
              <a:ext uri="{FF2B5EF4-FFF2-40B4-BE49-F238E27FC236}">
                <a16:creationId xmlns:a16="http://schemas.microsoft.com/office/drawing/2014/main" id="{E720FDB1-152A-4F64-8210-A0D6C87C7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1498" y="2864498"/>
            <a:ext cx="1129004" cy="112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4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6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-Shape 7">
            <a:extLst>
              <a:ext uri="{FF2B5EF4-FFF2-40B4-BE49-F238E27FC236}">
                <a16:creationId xmlns:a16="http://schemas.microsoft.com/office/drawing/2014/main" id="{8A087CA1-5313-46A9-AD1F-A55F511B9F14}"/>
              </a:ext>
            </a:extLst>
          </p:cNvPr>
          <p:cNvSpPr/>
          <p:nvPr/>
        </p:nvSpPr>
        <p:spPr>
          <a:xfrm>
            <a:off x="457200" y="4349289"/>
            <a:ext cx="2864499" cy="2062064"/>
          </a:xfrm>
          <a:prstGeom prst="corner">
            <a:avLst>
              <a:gd name="adj1" fmla="val 7186"/>
              <a:gd name="adj2" fmla="val 7756"/>
            </a:avLst>
          </a:prstGeom>
          <a:solidFill>
            <a:srgbClr val="FFC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B93DB2BB-9A7C-4E69-952B-3A4A04492964}"/>
              </a:ext>
            </a:extLst>
          </p:cNvPr>
          <p:cNvSpPr/>
          <p:nvPr/>
        </p:nvSpPr>
        <p:spPr>
          <a:xfrm rot="10800000">
            <a:off x="8814494" y="455977"/>
            <a:ext cx="2864499" cy="2062064"/>
          </a:xfrm>
          <a:prstGeom prst="corner">
            <a:avLst>
              <a:gd name="adj1" fmla="val 7186"/>
              <a:gd name="adj2" fmla="val 7756"/>
            </a:avLst>
          </a:prstGeom>
          <a:solidFill>
            <a:srgbClr val="FFC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8676FB-D7FB-49A7-82D5-1E0D3E684B2E}"/>
              </a:ext>
            </a:extLst>
          </p:cNvPr>
          <p:cNvSpPr/>
          <p:nvPr/>
        </p:nvSpPr>
        <p:spPr>
          <a:xfrm>
            <a:off x="457200" y="455977"/>
            <a:ext cx="2864499" cy="668593"/>
          </a:xfrm>
          <a:prstGeom prst="rect">
            <a:avLst/>
          </a:prstGeom>
          <a:solidFill>
            <a:srgbClr val="FFCF71"/>
          </a:solidFill>
          <a:ln>
            <a:solidFill>
              <a:srgbClr val="FFC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u="dotted" cap="all" dirty="0"/>
              <a:t>A RPi-m</a:t>
            </a:r>
            <a:endParaRPr lang="en-US" sz="2800" b="1" u="dotted" cap="all" dirty="0"/>
          </a:p>
        </p:txBody>
      </p:sp>
      <p:pic>
        <p:nvPicPr>
          <p:cNvPr id="3" name="Picture 2" descr="A close-up of a machine&#10;&#10;Description automatically generated with low confidence">
            <a:extLst>
              <a:ext uri="{FF2B5EF4-FFF2-40B4-BE49-F238E27FC236}">
                <a16:creationId xmlns:a16="http://schemas.microsoft.com/office/drawing/2014/main" id="{FADF5F97-1402-4B32-8227-1801EE653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627" y="4207772"/>
            <a:ext cx="3323306" cy="1869360"/>
          </a:xfrm>
          <a:prstGeom prst="rect">
            <a:avLst/>
          </a:prstGeom>
        </p:spPr>
      </p:pic>
      <p:pic>
        <p:nvPicPr>
          <p:cNvPr id="6" name="Picture 5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CDB02EBF-1F8E-4430-9705-86F570FB84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039" y="1293718"/>
            <a:ext cx="2690369" cy="4783414"/>
          </a:xfrm>
          <a:prstGeom prst="rect">
            <a:avLst/>
          </a:prstGeom>
        </p:spPr>
      </p:pic>
      <p:pic>
        <p:nvPicPr>
          <p:cNvPr id="10" name="Picture 9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2269C8F0-426C-4F46-A81B-6800003CF0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696" y="1293718"/>
            <a:ext cx="2715643" cy="482833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84DD58B8-FEC8-4297-80D9-4D38E993E2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627" y="1293718"/>
            <a:ext cx="3340358" cy="250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77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6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-Shape 7">
            <a:extLst>
              <a:ext uri="{FF2B5EF4-FFF2-40B4-BE49-F238E27FC236}">
                <a16:creationId xmlns:a16="http://schemas.microsoft.com/office/drawing/2014/main" id="{8A087CA1-5313-46A9-AD1F-A55F511B9F14}"/>
              </a:ext>
            </a:extLst>
          </p:cNvPr>
          <p:cNvSpPr/>
          <p:nvPr/>
        </p:nvSpPr>
        <p:spPr>
          <a:xfrm>
            <a:off x="457200" y="4349289"/>
            <a:ext cx="2864499" cy="2062064"/>
          </a:xfrm>
          <a:prstGeom prst="corner">
            <a:avLst>
              <a:gd name="adj1" fmla="val 7186"/>
              <a:gd name="adj2" fmla="val 7756"/>
            </a:avLst>
          </a:prstGeom>
          <a:solidFill>
            <a:srgbClr val="FFC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B93DB2BB-9A7C-4E69-952B-3A4A04492964}"/>
              </a:ext>
            </a:extLst>
          </p:cNvPr>
          <p:cNvSpPr/>
          <p:nvPr/>
        </p:nvSpPr>
        <p:spPr>
          <a:xfrm rot="10800000">
            <a:off x="8814494" y="455977"/>
            <a:ext cx="2864499" cy="2062064"/>
          </a:xfrm>
          <a:prstGeom prst="corner">
            <a:avLst>
              <a:gd name="adj1" fmla="val 7186"/>
              <a:gd name="adj2" fmla="val 7756"/>
            </a:avLst>
          </a:prstGeom>
          <a:solidFill>
            <a:srgbClr val="FFC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605A3F-E332-4AA4-83DE-40CCEF2F3C9A}"/>
              </a:ext>
            </a:extLst>
          </p:cNvPr>
          <p:cNvSpPr/>
          <p:nvPr/>
        </p:nvSpPr>
        <p:spPr>
          <a:xfrm>
            <a:off x="457200" y="455977"/>
            <a:ext cx="2864499" cy="668593"/>
          </a:xfrm>
          <a:prstGeom prst="rect">
            <a:avLst/>
          </a:prstGeom>
          <a:solidFill>
            <a:srgbClr val="FFCF71"/>
          </a:solidFill>
          <a:ln>
            <a:solidFill>
              <a:srgbClr val="FFC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u="dotted" cap="all" dirty="0"/>
              <a:t>fejezetek</a:t>
            </a:r>
            <a:endParaRPr lang="en-US" sz="2800" b="1" u="dotted" cap="all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8078B94-E52D-44A9-B6C8-3839137299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410874"/>
              </p:ext>
            </p:extLst>
          </p:nvPr>
        </p:nvGraphicFramePr>
        <p:xfrm>
          <a:off x="2820580" y="1487009"/>
          <a:ext cx="7295534" cy="4054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8543">
                  <a:extLst>
                    <a:ext uri="{9D8B030D-6E8A-4147-A177-3AD203B41FA5}">
                      <a16:colId xmlns:a16="http://schemas.microsoft.com/office/drawing/2014/main" val="3609700588"/>
                    </a:ext>
                  </a:extLst>
                </a:gridCol>
                <a:gridCol w="3686991">
                  <a:extLst>
                    <a:ext uri="{9D8B030D-6E8A-4147-A177-3AD203B41FA5}">
                      <a16:colId xmlns:a16="http://schemas.microsoft.com/office/drawing/2014/main" val="2982128844"/>
                    </a:ext>
                  </a:extLst>
                </a:gridCol>
              </a:tblGrid>
              <a:tr h="2322991">
                <a:tc>
                  <a:txBody>
                    <a:bodyPr/>
                    <a:lstStyle/>
                    <a:p>
                      <a:pPr algn="l"/>
                      <a:r>
                        <a:rPr lang="hu-HU" sz="2000" b="1" dirty="0">
                          <a:solidFill>
                            <a:schemeClr val="bg1"/>
                          </a:solidFill>
                        </a:rPr>
                        <a:t>I. </a:t>
                      </a:r>
                    </a:p>
                    <a:p>
                      <a:pPr algn="l"/>
                      <a:r>
                        <a:rPr lang="hu-HU" sz="2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Bevezetés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hu-HU" sz="1800" b="0" dirty="0">
                          <a:solidFill>
                            <a:schemeClr val="bg1"/>
                          </a:solidFill>
                        </a:rPr>
                        <a:t>  -  Hipotézis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hu-HU" sz="1800" b="0" dirty="0">
                          <a:solidFill>
                            <a:schemeClr val="bg1"/>
                          </a:solidFill>
                        </a:rPr>
                        <a:t>  -  Használt eszközök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hu-HU" sz="18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hu-HU" sz="1800" b="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hu-HU" sz="1800" b="0" dirty="0">
                          <a:solidFill>
                            <a:schemeClr val="bg1"/>
                          </a:solidFill>
                        </a:rPr>
                        <a:t> DDNS</a:t>
                      </a:r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u-HU" sz="2000" b="1" dirty="0">
                          <a:solidFill>
                            <a:schemeClr val="bg1"/>
                          </a:solidFill>
                        </a:rPr>
                        <a:t>II. </a:t>
                      </a:r>
                    </a:p>
                    <a:p>
                      <a:pPr algn="l"/>
                      <a:r>
                        <a:rPr lang="hu-HU" sz="2800" b="1" dirty="0">
                          <a:solidFill>
                            <a:schemeClr val="bg1"/>
                          </a:solidFill>
                        </a:rPr>
                        <a:t>Módszertan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hu-HU" sz="1800" b="1" dirty="0">
                          <a:solidFill>
                            <a:schemeClr val="bg1"/>
                          </a:solidFill>
                        </a:rPr>
                        <a:t>  </a:t>
                      </a:r>
                      <a:r>
                        <a:rPr lang="hu-HU" sz="1800" b="0" dirty="0">
                          <a:solidFill>
                            <a:schemeClr val="bg1"/>
                          </a:solidFill>
                        </a:rPr>
                        <a:t>-  RStudio, Shiny telepítése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hu-HU" sz="1800" b="0" dirty="0">
                          <a:solidFill>
                            <a:schemeClr val="bg1"/>
                          </a:solidFill>
                        </a:rPr>
                        <a:t>  -  Michaelis – Menten kinetika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endParaRPr lang="hu-HU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366427"/>
                  </a:ext>
                </a:extLst>
              </a:tr>
              <a:tr h="1731027">
                <a:tc>
                  <a:txBody>
                    <a:bodyPr/>
                    <a:lstStyle/>
                    <a:p>
                      <a:pPr algn="l"/>
                      <a:r>
                        <a:rPr lang="hu-HU" sz="2000" b="1" dirty="0">
                          <a:solidFill>
                            <a:schemeClr val="bg1"/>
                          </a:solidFill>
                        </a:rPr>
                        <a:t>III. </a:t>
                      </a:r>
                    </a:p>
                    <a:p>
                      <a:pPr algn="l"/>
                      <a:r>
                        <a:rPr lang="hu-HU" sz="2800" b="1" dirty="0">
                          <a:solidFill>
                            <a:schemeClr val="bg1"/>
                          </a:solidFill>
                        </a:rPr>
                        <a:t>Eredmény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hu-HU" sz="2000" b="0" dirty="0">
                          <a:solidFill>
                            <a:schemeClr val="bg1"/>
                          </a:solidFill>
                        </a:rPr>
                        <a:t>  -  Demó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hu-HU" sz="2000" b="0" dirty="0">
                          <a:solidFill>
                            <a:schemeClr val="bg1"/>
                          </a:solidFill>
                        </a:rPr>
                        <a:t>  -  Észrevételek</a:t>
                      </a: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u-HU" sz="2000" b="1" dirty="0">
                          <a:solidFill>
                            <a:schemeClr val="bg1"/>
                          </a:solidFill>
                        </a:rPr>
                        <a:t>IV.</a:t>
                      </a:r>
                    </a:p>
                    <a:p>
                      <a:pPr algn="l"/>
                      <a:r>
                        <a:rPr lang="hu-HU" sz="2800" b="1" dirty="0">
                          <a:solidFill>
                            <a:schemeClr val="bg1"/>
                          </a:solidFill>
                        </a:rPr>
                        <a:t>Következtetés</a:t>
                      </a:r>
                      <a:endParaRPr lang="hu-HU" sz="2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92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1072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6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-Shape 7">
            <a:extLst>
              <a:ext uri="{FF2B5EF4-FFF2-40B4-BE49-F238E27FC236}">
                <a16:creationId xmlns:a16="http://schemas.microsoft.com/office/drawing/2014/main" id="{8A087CA1-5313-46A9-AD1F-A55F511B9F14}"/>
              </a:ext>
            </a:extLst>
          </p:cNvPr>
          <p:cNvSpPr/>
          <p:nvPr/>
        </p:nvSpPr>
        <p:spPr>
          <a:xfrm>
            <a:off x="457200" y="4349289"/>
            <a:ext cx="2864499" cy="2062064"/>
          </a:xfrm>
          <a:prstGeom prst="corner">
            <a:avLst>
              <a:gd name="adj1" fmla="val 7186"/>
              <a:gd name="adj2" fmla="val 7756"/>
            </a:avLst>
          </a:prstGeom>
          <a:solidFill>
            <a:srgbClr val="FFC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B93DB2BB-9A7C-4E69-952B-3A4A04492964}"/>
              </a:ext>
            </a:extLst>
          </p:cNvPr>
          <p:cNvSpPr/>
          <p:nvPr/>
        </p:nvSpPr>
        <p:spPr>
          <a:xfrm rot="10800000">
            <a:off x="8814494" y="455977"/>
            <a:ext cx="2864499" cy="2062064"/>
          </a:xfrm>
          <a:prstGeom prst="corner">
            <a:avLst>
              <a:gd name="adj1" fmla="val 7186"/>
              <a:gd name="adj2" fmla="val 7756"/>
            </a:avLst>
          </a:prstGeom>
          <a:solidFill>
            <a:srgbClr val="FFC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8676FB-D7FB-49A7-82D5-1E0D3E684B2E}"/>
              </a:ext>
            </a:extLst>
          </p:cNvPr>
          <p:cNvSpPr/>
          <p:nvPr/>
        </p:nvSpPr>
        <p:spPr>
          <a:xfrm>
            <a:off x="457200" y="455977"/>
            <a:ext cx="2864499" cy="668593"/>
          </a:xfrm>
          <a:prstGeom prst="rect">
            <a:avLst/>
          </a:prstGeom>
          <a:solidFill>
            <a:srgbClr val="FFCF71"/>
          </a:solidFill>
          <a:ln>
            <a:solidFill>
              <a:srgbClr val="FFC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u="dotted" cap="all" dirty="0"/>
              <a:t>bevezetés</a:t>
            </a:r>
            <a:endParaRPr lang="en-US" sz="2800" b="1" u="dotted" cap="all" dirty="0"/>
          </a:p>
        </p:txBody>
      </p:sp>
      <p:sp>
        <p:nvSpPr>
          <p:cNvPr id="4" name="Plus Sign 3">
            <a:extLst>
              <a:ext uri="{FF2B5EF4-FFF2-40B4-BE49-F238E27FC236}">
                <a16:creationId xmlns:a16="http://schemas.microsoft.com/office/drawing/2014/main" id="{B210BEDF-B386-4B67-B6FF-17D17E736974}"/>
              </a:ext>
            </a:extLst>
          </p:cNvPr>
          <p:cNvSpPr/>
          <p:nvPr/>
        </p:nvSpPr>
        <p:spPr>
          <a:xfrm>
            <a:off x="4249226" y="2928783"/>
            <a:ext cx="1005348" cy="1000432"/>
          </a:xfrm>
          <a:prstGeom prst="mathPlus">
            <a:avLst>
              <a:gd name="adj1" fmla="val 19589"/>
            </a:avLst>
          </a:prstGeom>
          <a:solidFill>
            <a:srgbClr val="FFC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Equals 11">
            <a:extLst>
              <a:ext uri="{FF2B5EF4-FFF2-40B4-BE49-F238E27FC236}">
                <a16:creationId xmlns:a16="http://schemas.microsoft.com/office/drawing/2014/main" id="{352B99E9-9532-4B46-856D-9BC93F1ED346}"/>
              </a:ext>
            </a:extLst>
          </p:cNvPr>
          <p:cNvSpPr/>
          <p:nvPr/>
        </p:nvSpPr>
        <p:spPr>
          <a:xfrm>
            <a:off x="7076460" y="2804653"/>
            <a:ext cx="1248696" cy="1248695"/>
          </a:xfrm>
          <a:prstGeom prst="mathEqual">
            <a:avLst>
              <a:gd name="adj1" fmla="val 17221"/>
              <a:gd name="adj2" fmla="val 10185"/>
            </a:avLst>
          </a:prstGeom>
          <a:solidFill>
            <a:srgbClr val="FFC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A9A30AE-DF65-4FEF-AD6C-0F1768E3974C}"/>
              </a:ext>
            </a:extLst>
          </p:cNvPr>
          <p:cNvGrpSpPr/>
          <p:nvPr/>
        </p:nvGrpSpPr>
        <p:grpSpPr>
          <a:xfrm>
            <a:off x="2444172" y="2549755"/>
            <a:ext cx="1758489" cy="1981742"/>
            <a:chOff x="2444172" y="2549755"/>
            <a:chExt cx="1758489" cy="1981742"/>
          </a:xfrm>
        </p:grpSpPr>
        <p:pic>
          <p:nvPicPr>
            <p:cNvPr id="15" name="Graphic 14" descr="Left Brain with solid fill">
              <a:extLst>
                <a:ext uri="{FF2B5EF4-FFF2-40B4-BE49-F238E27FC236}">
                  <a16:creationId xmlns:a16="http://schemas.microsoft.com/office/drawing/2014/main" id="{35D79326-C79A-4678-A633-D0392EC7A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44172" y="2549755"/>
              <a:ext cx="1758489" cy="1758489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07D3B9A-7710-4DE4-9CA2-82BD84F7E865}"/>
                </a:ext>
              </a:extLst>
            </p:cNvPr>
            <p:cNvSpPr txBox="1"/>
            <p:nvPr/>
          </p:nvSpPr>
          <p:spPr>
            <a:xfrm>
              <a:off x="2790271" y="4162165"/>
              <a:ext cx="1062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b="1" dirty="0">
                  <a:solidFill>
                    <a:schemeClr val="bg1"/>
                  </a:solidFill>
                </a:rPr>
                <a:t>Hipotézis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735BA7A-9A65-4A18-A5C9-EBA258A55173}"/>
              </a:ext>
            </a:extLst>
          </p:cNvPr>
          <p:cNvGrpSpPr/>
          <p:nvPr/>
        </p:nvGrpSpPr>
        <p:grpSpPr>
          <a:xfrm>
            <a:off x="8189618" y="2646106"/>
            <a:ext cx="2343270" cy="1885391"/>
            <a:chOff x="8189618" y="2646106"/>
            <a:chExt cx="2343270" cy="1885391"/>
          </a:xfrm>
        </p:grpSpPr>
        <p:pic>
          <p:nvPicPr>
            <p:cNvPr id="19" name="Graphic 18" descr="Clipboard with solid fill">
              <a:extLst>
                <a:ext uri="{FF2B5EF4-FFF2-40B4-BE49-F238E27FC236}">
                  <a16:creationId xmlns:a16="http://schemas.microsoft.com/office/drawing/2014/main" id="{EA1514E0-33CF-495D-A631-B4F77F30B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03224" y="2646106"/>
              <a:ext cx="1516059" cy="1516059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9119997-4430-4265-A3F3-0A9E5862A3EB}"/>
                </a:ext>
              </a:extLst>
            </p:cNvPr>
            <p:cNvSpPr txBox="1"/>
            <p:nvPr/>
          </p:nvSpPr>
          <p:spPr>
            <a:xfrm>
              <a:off x="8189618" y="4162165"/>
              <a:ext cx="23432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b="1" dirty="0">
                  <a:solidFill>
                    <a:schemeClr val="bg1"/>
                  </a:solidFill>
                </a:rPr>
                <a:t>Eredmény / Nyereség?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491ECFB-6B0D-4BF6-84C3-241E2818DF9F}"/>
              </a:ext>
            </a:extLst>
          </p:cNvPr>
          <p:cNvGrpSpPr/>
          <p:nvPr/>
        </p:nvGrpSpPr>
        <p:grpSpPr>
          <a:xfrm>
            <a:off x="5393608" y="2726608"/>
            <a:ext cx="1404784" cy="1793489"/>
            <a:chOff x="5393608" y="2726608"/>
            <a:chExt cx="1404784" cy="1793489"/>
          </a:xfrm>
        </p:grpSpPr>
        <p:pic>
          <p:nvPicPr>
            <p:cNvPr id="17" name="Graphic 16" descr="Tools with solid fill">
              <a:extLst>
                <a:ext uri="{FF2B5EF4-FFF2-40B4-BE49-F238E27FC236}">
                  <a16:creationId xmlns:a16="http://schemas.microsoft.com/office/drawing/2014/main" id="{A658A7E5-3204-41A2-82FA-C23E291D1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93608" y="2726608"/>
              <a:ext cx="1404784" cy="140478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4B8AE32-59F0-4F6F-8782-C674309970E9}"/>
                </a:ext>
              </a:extLst>
            </p:cNvPr>
            <p:cNvSpPr txBox="1"/>
            <p:nvPr/>
          </p:nvSpPr>
          <p:spPr>
            <a:xfrm>
              <a:off x="5499501" y="4150765"/>
              <a:ext cx="1191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b="1" dirty="0">
                  <a:solidFill>
                    <a:schemeClr val="bg1"/>
                  </a:solidFill>
                </a:rPr>
                <a:t>Kidolgozás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7537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6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-Shape 7">
            <a:extLst>
              <a:ext uri="{FF2B5EF4-FFF2-40B4-BE49-F238E27FC236}">
                <a16:creationId xmlns:a16="http://schemas.microsoft.com/office/drawing/2014/main" id="{8A087CA1-5313-46A9-AD1F-A55F511B9F14}"/>
              </a:ext>
            </a:extLst>
          </p:cNvPr>
          <p:cNvSpPr/>
          <p:nvPr/>
        </p:nvSpPr>
        <p:spPr>
          <a:xfrm>
            <a:off x="457200" y="4349289"/>
            <a:ext cx="2864499" cy="2062064"/>
          </a:xfrm>
          <a:prstGeom prst="corner">
            <a:avLst>
              <a:gd name="adj1" fmla="val 7186"/>
              <a:gd name="adj2" fmla="val 77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B93DB2BB-9A7C-4E69-952B-3A4A04492964}"/>
              </a:ext>
            </a:extLst>
          </p:cNvPr>
          <p:cNvSpPr/>
          <p:nvPr/>
        </p:nvSpPr>
        <p:spPr>
          <a:xfrm rot="10800000">
            <a:off x="8814494" y="455977"/>
            <a:ext cx="2864499" cy="2062064"/>
          </a:xfrm>
          <a:prstGeom prst="corner">
            <a:avLst>
              <a:gd name="adj1" fmla="val 7186"/>
              <a:gd name="adj2" fmla="val 7756"/>
            </a:avLst>
          </a:prstGeom>
          <a:solidFill>
            <a:srgbClr val="FFC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8676FB-D7FB-49A7-82D5-1E0D3E684B2E}"/>
              </a:ext>
            </a:extLst>
          </p:cNvPr>
          <p:cNvSpPr/>
          <p:nvPr/>
        </p:nvSpPr>
        <p:spPr>
          <a:xfrm>
            <a:off x="457200" y="455977"/>
            <a:ext cx="2864499" cy="668593"/>
          </a:xfrm>
          <a:prstGeom prst="rect">
            <a:avLst/>
          </a:prstGeom>
          <a:solidFill>
            <a:srgbClr val="FFCF71"/>
          </a:solidFill>
          <a:ln>
            <a:solidFill>
              <a:srgbClr val="FFC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u="dotted" cap="all" dirty="0"/>
              <a:t>bevezetés</a:t>
            </a:r>
            <a:endParaRPr lang="en-US" sz="2800" b="1" u="dotted" cap="al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D8419E-A709-40BD-85ED-BDA6BD321E83}"/>
              </a:ext>
            </a:extLst>
          </p:cNvPr>
          <p:cNvSpPr/>
          <p:nvPr/>
        </p:nvSpPr>
        <p:spPr>
          <a:xfrm>
            <a:off x="3321699" y="455976"/>
            <a:ext cx="1869733" cy="6685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rgbClr val="B3BEBA"/>
                </a:solidFill>
              </a:rPr>
              <a:t>Hipotézis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ECB40D4-779D-4562-AB2D-19253F7192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314392"/>
              </p:ext>
            </p:extLst>
          </p:nvPr>
        </p:nvGraphicFramePr>
        <p:xfrm>
          <a:off x="1542025" y="1563329"/>
          <a:ext cx="9107949" cy="42485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07949">
                  <a:extLst>
                    <a:ext uri="{9D8B030D-6E8A-4147-A177-3AD203B41FA5}">
                      <a16:colId xmlns:a16="http://schemas.microsoft.com/office/drawing/2014/main" val="3201203919"/>
                    </a:ext>
                  </a:extLst>
                </a:gridCol>
              </a:tblGrid>
              <a:tr h="2340077">
                <a:tc>
                  <a:txBody>
                    <a:bodyPr/>
                    <a:lstStyle/>
                    <a:p>
                      <a:pPr algn="just"/>
                      <a:r>
                        <a:rPr lang="hu-HU" dirty="0"/>
                        <a:t>1. </a:t>
                      </a:r>
                    </a:p>
                    <a:p>
                      <a:pPr algn="just"/>
                      <a:r>
                        <a:rPr lang="hu-HU" b="0" dirty="0"/>
                        <a:t>A</a:t>
                      </a:r>
                      <a:r>
                        <a:rPr lang="hu-HU" sz="18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lkalmas-e egy Raspberry Pi, az RStudio fejlesztői környezetben egy webalkalmazást működtetni, amely képes valós időben kiszámítani összetett matematikai formulákat, ez konkrét esetünkben: az enzimkinetikában használatos Michaelis-Menten (MM) modellt.</a:t>
                      </a:r>
                    </a:p>
                    <a:p>
                      <a:pPr algn="just"/>
                      <a:endParaRPr lang="en-US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892620"/>
                  </a:ext>
                </a:extLst>
              </a:tr>
              <a:tr h="1908496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hu-HU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hu-H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Az elkészült WebApp, amelyet Pi Michaelis-Menten (PMM)-</a:t>
                      </a:r>
                      <a:r>
                        <a:rPr kumimoji="0" lang="hu-HU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nek</a:t>
                      </a:r>
                      <a:r>
                        <a:rPr kumimoji="0" lang="hu-H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neveztem el, a Shiny keretrendszer segítségével grafikus felületet biztosít helyi (LAN) és nagykiterjedésű (WAN) hálózaton.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3180905"/>
                  </a:ext>
                </a:extLst>
              </a:tr>
            </a:tbl>
          </a:graphicData>
        </a:graphic>
      </p:graphicFrame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341C077-32A0-409F-913A-586074CF9E70}"/>
              </a:ext>
            </a:extLst>
          </p:cNvPr>
          <p:cNvGrpSpPr/>
          <p:nvPr/>
        </p:nvGrpSpPr>
        <p:grpSpPr>
          <a:xfrm>
            <a:off x="2903714" y="2822955"/>
            <a:ext cx="6471318" cy="1097392"/>
            <a:chOff x="2860340" y="2825391"/>
            <a:chExt cx="6471318" cy="1097392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CF435D26-E748-4B7D-8E34-AAF5697BCED6}"/>
                </a:ext>
              </a:extLst>
            </p:cNvPr>
            <p:cNvGrpSpPr/>
            <p:nvPr/>
          </p:nvGrpSpPr>
          <p:grpSpPr>
            <a:xfrm>
              <a:off x="2860340" y="2825391"/>
              <a:ext cx="6471318" cy="887164"/>
              <a:chOff x="2860340" y="2825391"/>
              <a:chExt cx="6471318" cy="887164"/>
            </a:xfrm>
          </p:grpSpPr>
          <p:sp>
            <p:nvSpPr>
              <p:cNvPr id="143" name="Freeform 5">
                <a:extLst>
                  <a:ext uri="{FF2B5EF4-FFF2-40B4-BE49-F238E27FC236}">
                    <a16:creationId xmlns:a16="http://schemas.microsoft.com/office/drawing/2014/main" id="{D26727D2-AAE5-4760-847E-FEAAAA3AA6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60340" y="2895666"/>
                <a:ext cx="629002" cy="726675"/>
              </a:xfrm>
              <a:custGeom>
                <a:avLst/>
                <a:gdLst>
                  <a:gd name="T0" fmla="*/ 4268 w 5578"/>
                  <a:gd name="T1" fmla="*/ 1878 h 6449"/>
                  <a:gd name="T2" fmla="*/ 4871 w 5578"/>
                  <a:gd name="T3" fmla="*/ 1269 h 6449"/>
                  <a:gd name="T4" fmla="*/ 5059 w 5578"/>
                  <a:gd name="T5" fmla="*/ 539 h 6449"/>
                  <a:gd name="T6" fmla="*/ 4343 w 5578"/>
                  <a:gd name="T7" fmla="*/ 118 h 6449"/>
                  <a:gd name="T8" fmla="*/ 3539 w 5578"/>
                  <a:gd name="T9" fmla="*/ 144 h 6449"/>
                  <a:gd name="T10" fmla="*/ 2789 w 5578"/>
                  <a:gd name="T11" fmla="*/ 805 h 6449"/>
                  <a:gd name="T12" fmla="*/ 2039 w 5578"/>
                  <a:gd name="T13" fmla="*/ 144 h 6449"/>
                  <a:gd name="T14" fmla="*/ 1514 w 5578"/>
                  <a:gd name="T15" fmla="*/ 91 h 6449"/>
                  <a:gd name="T16" fmla="*/ 726 w 5578"/>
                  <a:gd name="T17" fmla="*/ 274 h 6449"/>
                  <a:gd name="T18" fmla="*/ 606 w 5578"/>
                  <a:gd name="T19" fmla="*/ 1043 h 6449"/>
                  <a:gd name="T20" fmla="*/ 1091 w 5578"/>
                  <a:gd name="T21" fmla="*/ 1713 h 6449"/>
                  <a:gd name="T22" fmla="*/ 684 w 5578"/>
                  <a:gd name="T23" fmla="*/ 2955 h 6449"/>
                  <a:gd name="T24" fmla="*/ 1326 w 5578"/>
                  <a:gd name="T25" fmla="*/ 5729 h 6449"/>
                  <a:gd name="T26" fmla="*/ 2795 w 5578"/>
                  <a:gd name="T27" fmla="*/ 6449 h 6449"/>
                  <a:gd name="T28" fmla="*/ 4933 w 5578"/>
                  <a:gd name="T29" fmla="*/ 4869 h 6449"/>
                  <a:gd name="T30" fmla="*/ 4618 w 5578"/>
                  <a:gd name="T31" fmla="*/ 2855 h 6449"/>
                  <a:gd name="T32" fmla="*/ 4080 w 5578"/>
                  <a:gd name="T33" fmla="*/ 4019 h 6449"/>
                  <a:gd name="T34" fmla="*/ 4204 w 5578"/>
                  <a:gd name="T35" fmla="*/ 3019 h 6449"/>
                  <a:gd name="T36" fmla="*/ 3268 w 5578"/>
                  <a:gd name="T37" fmla="*/ 510 h 6449"/>
                  <a:gd name="T38" fmla="*/ 3703 w 5578"/>
                  <a:gd name="T39" fmla="*/ 245 h 6449"/>
                  <a:gd name="T40" fmla="*/ 3930 w 5578"/>
                  <a:gd name="T41" fmla="*/ 334 h 6449"/>
                  <a:gd name="T42" fmla="*/ 4431 w 5578"/>
                  <a:gd name="T43" fmla="*/ 273 h 6449"/>
                  <a:gd name="T44" fmla="*/ 4638 w 5578"/>
                  <a:gd name="T45" fmla="*/ 426 h 6449"/>
                  <a:gd name="T46" fmla="*/ 4950 w 5578"/>
                  <a:gd name="T47" fmla="*/ 664 h 6449"/>
                  <a:gd name="T48" fmla="*/ 4706 w 5578"/>
                  <a:gd name="T49" fmla="*/ 1089 h 6449"/>
                  <a:gd name="T50" fmla="*/ 4717 w 5578"/>
                  <a:gd name="T51" fmla="*/ 1308 h 6449"/>
                  <a:gd name="T52" fmla="*/ 4245 w 5578"/>
                  <a:gd name="T53" fmla="*/ 1636 h 6449"/>
                  <a:gd name="T54" fmla="*/ 4080 w 5578"/>
                  <a:gd name="T55" fmla="*/ 1830 h 6449"/>
                  <a:gd name="T56" fmla="*/ 3159 w 5578"/>
                  <a:gd name="T57" fmla="*/ 1313 h 6449"/>
                  <a:gd name="T58" fmla="*/ 3476 w 5578"/>
                  <a:gd name="T59" fmla="*/ 2282 h 6449"/>
                  <a:gd name="T60" fmla="*/ 2801 w 5578"/>
                  <a:gd name="T61" fmla="*/ 1848 h 6449"/>
                  <a:gd name="T62" fmla="*/ 1047 w 5578"/>
                  <a:gd name="T63" fmla="*/ 1512 h 6449"/>
                  <a:gd name="T64" fmla="*/ 1005 w 5578"/>
                  <a:gd name="T65" fmla="*/ 1288 h 6449"/>
                  <a:gd name="T66" fmla="*/ 691 w 5578"/>
                  <a:gd name="T67" fmla="*/ 873 h 6449"/>
                  <a:gd name="T68" fmla="*/ 777 w 5578"/>
                  <a:gd name="T69" fmla="*/ 664 h 6449"/>
                  <a:gd name="T70" fmla="*/ 885 w 5578"/>
                  <a:gd name="T71" fmla="*/ 350 h 6449"/>
                  <a:gd name="T72" fmla="*/ 1442 w 5578"/>
                  <a:gd name="T73" fmla="*/ 340 h 6449"/>
                  <a:gd name="T74" fmla="*/ 1637 w 5578"/>
                  <a:gd name="T75" fmla="*/ 212 h 6449"/>
                  <a:gd name="T76" fmla="*/ 2089 w 5578"/>
                  <a:gd name="T77" fmla="*/ 412 h 6449"/>
                  <a:gd name="T78" fmla="*/ 2366 w 5578"/>
                  <a:gd name="T79" fmla="*/ 415 h 6449"/>
                  <a:gd name="T80" fmla="*/ 2337 w 5578"/>
                  <a:gd name="T81" fmla="*/ 1427 h 6449"/>
                  <a:gd name="T82" fmla="*/ 1264 w 5578"/>
                  <a:gd name="T83" fmla="*/ 1688 h 6449"/>
                  <a:gd name="T84" fmla="*/ 2015 w 5578"/>
                  <a:gd name="T85" fmla="*/ 1989 h 6449"/>
                  <a:gd name="T86" fmla="*/ 723 w 5578"/>
                  <a:gd name="T87" fmla="*/ 4324 h 6449"/>
                  <a:gd name="T88" fmla="*/ 967 w 5578"/>
                  <a:gd name="T89" fmla="*/ 4410 h 6449"/>
                  <a:gd name="T90" fmla="*/ 1530 w 5578"/>
                  <a:gd name="T91" fmla="*/ 4055 h 6449"/>
                  <a:gd name="T92" fmla="*/ 2515 w 5578"/>
                  <a:gd name="T93" fmla="*/ 3770 h 6449"/>
                  <a:gd name="T94" fmla="*/ 2085 w 5578"/>
                  <a:gd name="T95" fmla="*/ 5845 h 6449"/>
                  <a:gd name="T96" fmla="*/ 2808 w 5578"/>
                  <a:gd name="T97" fmla="*/ 6249 h 6449"/>
                  <a:gd name="T98" fmla="*/ 2066 w 5578"/>
                  <a:gd name="T99" fmla="*/ 4695 h 6449"/>
                  <a:gd name="T100" fmla="*/ 3544 w 5578"/>
                  <a:gd name="T101" fmla="*/ 4680 h 6449"/>
                  <a:gd name="T102" fmla="*/ 3667 w 5578"/>
                  <a:gd name="T103" fmla="*/ 5550 h 6449"/>
                  <a:gd name="T104" fmla="*/ 4571 w 5578"/>
                  <a:gd name="T105" fmla="*/ 5222 h 6449"/>
                  <a:gd name="T106" fmla="*/ 4857 w 5578"/>
                  <a:gd name="T107" fmla="*/ 4307 h 6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578" h="6449">
                    <a:moveTo>
                      <a:pt x="4895" y="2955"/>
                    </a:moveTo>
                    <a:lnTo>
                      <a:pt x="4849" y="2874"/>
                    </a:lnTo>
                    <a:cubicBezTo>
                      <a:pt x="4850" y="2294"/>
                      <a:pt x="4581" y="2058"/>
                      <a:pt x="4268" y="1878"/>
                    </a:cubicBezTo>
                    <a:cubicBezTo>
                      <a:pt x="4363" y="1853"/>
                      <a:pt x="4460" y="1833"/>
                      <a:pt x="4488" y="1713"/>
                    </a:cubicBezTo>
                    <a:cubicBezTo>
                      <a:pt x="4651" y="1672"/>
                      <a:pt x="4685" y="1595"/>
                      <a:pt x="4701" y="1515"/>
                    </a:cubicBezTo>
                    <a:cubicBezTo>
                      <a:pt x="4744" y="1487"/>
                      <a:pt x="4886" y="1407"/>
                      <a:pt x="4871" y="1269"/>
                    </a:cubicBezTo>
                    <a:cubicBezTo>
                      <a:pt x="4951" y="1214"/>
                      <a:pt x="4996" y="1143"/>
                      <a:pt x="4973" y="1043"/>
                    </a:cubicBezTo>
                    <a:cubicBezTo>
                      <a:pt x="5059" y="949"/>
                      <a:pt x="5081" y="872"/>
                      <a:pt x="5045" y="800"/>
                    </a:cubicBezTo>
                    <a:cubicBezTo>
                      <a:pt x="5149" y="672"/>
                      <a:pt x="5103" y="605"/>
                      <a:pt x="5059" y="539"/>
                    </a:cubicBezTo>
                    <a:cubicBezTo>
                      <a:pt x="5136" y="399"/>
                      <a:pt x="5068" y="249"/>
                      <a:pt x="4851" y="274"/>
                    </a:cubicBezTo>
                    <a:cubicBezTo>
                      <a:pt x="4765" y="148"/>
                      <a:pt x="4578" y="177"/>
                      <a:pt x="4549" y="177"/>
                    </a:cubicBezTo>
                    <a:cubicBezTo>
                      <a:pt x="4516" y="137"/>
                      <a:pt x="4474" y="102"/>
                      <a:pt x="4343" y="118"/>
                    </a:cubicBezTo>
                    <a:cubicBezTo>
                      <a:pt x="4258" y="42"/>
                      <a:pt x="4163" y="55"/>
                      <a:pt x="4064" y="92"/>
                    </a:cubicBezTo>
                    <a:cubicBezTo>
                      <a:pt x="3948" y="0"/>
                      <a:pt x="3870" y="74"/>
                      <a:pt x="3781" y="102"/>
                    </a:cubicBezTo>
                    <a:cubicBezTo>
                      <a:pt x="3640" y="57"/>
                      <a:pt x="3608" y="118"/>
                      <a:pt x="3539" y="144"/>
                    </a:cubicBezTo>
                    <a:cubicBezTo>
                      <a:pt x="3385" y="112"/>
                      <a:pt x="3338" y="182"/>
                      <a:pt x="3264" y="255"/>
                    </a:cubicBezTo>
                    <a:lnTo>
                      <a:pt x="3178" y="254"/>
                    </a:lnTo>
                    <a:cubicBezTo>
                      <a:pt x="2945" y="389"/>
                      <a:pt x="2830" y="664"/>
                      <a:pt x="2789" y="805"/>
                    </a:cubicBezTo>
                    <a:cubicBezTo>
                      <a:pt x="2748" y="664"/>
                      <a:pt x="2633" y="389"/>
                      <a:pt x="2400" y="254"/>
                    </a:cubicBezTo>
                    <a:lnTo>
                      <a:pt x="2314" y="255"/>
                    </a:lnTo>
                    <a:cubicBezTo>
                      <a:pt x="2240" y="182"/>
                      <a:pt x="2193" y="112"/>
                      <a:pt x="2039" y="144"/>
                    </a:cubicBezTo>
                    <a:cubicBezTo>
                      <a:pt x="1969" y="119"/>
                      <a:pt x="1938" y="56"/>
                      <a:pt x="1796" y="101"/>
                    </a:cubicBezTo>
                    <a:cubicBezTo>
                      <a:pt x="1739" y="84"/>
                      <a:pt x="1685" y="46"/>
                      <a:pt x="1622" y="48"/>
                    </a:cubicBezTo>
                    <a:cubicBezTo>
                      <a:pt x="1590" y="49"/>
                      <a:pt x="1554" y="60"/>
                      <a:pt x="1514" y="91"/>
                    </a:cubicBezTo>
                    <a:cubicBezTo>
                      <a:pt x="1415" y="54"/>
                      <a:pt x="1320" y="41"/>
                      <a:pt x="1235" y="118"/>
                    </a:cubicBezTo>
                    <a:cubicBezTo>
                      <a:pt x="1104" y="102"/>
                      <a:pt x="1060" y="135"/>
                      <a:pt x="1029" y="176"/>
                    </a:cubicBezTo>
                    <a:cubicBezTo>
                      <a:pt x="1000" y="176"/>
                      <a:pt x="812" y="148"/>
                      <a:pt x="726" y="274"/>
                    </a:cubicBezTo>
                    <a:cubicBezTo>
                      <a:pt x="510" y="249"/>
                      <a:pt x="443" y="399"/>
                      <a:pt x="520" y="539"/>
                    </a:cubicBezTo>
                    <a:cubicBezTo>
                      <a:pt x="476" y="607"/>
                      <a:pt x="430" y="673"/>
                      <a:pt x="534" y="800"/>
                    </a:cubicBezTo>
                    <a:cubicBezTo>
                      <a:pt x="498" y="872"/>
                      <a:pt x="520" y="949"/>
                      <a:pt x="606" y="1043"/>
                    </a:cubicBezTo>
                    <a:cubicBezTo>
                      <a:pt x="584" y="1143"/>
                      <a:pt x="629" y="1214"/>
                      <a:pt x="708" y="1269"/>
                    </a:cubicBezTo>
                    <a:cubicBezTo>
                      <a:pt x="692" y="1407"/>
                      <a:pt x="835" y="1487"/>
                      <a:pt x="878" y="1515"/>
                    </a:cubicBezTo>
                    <a:cubicBezTo>
                      <a:pt x="894" y="1595"/>
                      <a:pt x="928" y="1670"/>
                      <a:pt x="1091" y="1713"/>
                    </a:cubicBezTo>
                    <a:cubicBezTo>
                      <a:pt x="1119" y="1832"/>
                      <a:pt x="1216" y="1853"/>
                      <a:pt x="1311" y="1878"/>
                    </a:cubicBezTo>
                    <a:cubicBezTo>
                      <a:pt x="998" y="2058"/>
                      <a:pt x="729" y="2294"/>
                      <a:pt x="730" y="2874"/>
                    </a:cubicBezTo>
                    <a:lnTo>
                      <a:pt x="684" y="2955"/>
                    </a:lnTo>
                    <a:cubicBezTo>
                      <a:pt x="324" y="3170"/>
                      <a:pt x="0" y="3864"/>
                      <a:pt x="506" y="4427"/>
                    </a:cubicBezTo>
                    <a:cubicBezTo>
                      <a:pt x="539" y="4603"/>
                      <a:pt x="595" y="4729"/>
                      <a:pt x="644" y="4869"/>
                    </a:cubicBezTo>
                    <a:cubicBezTo>
                      <a:pt x="718" y="5434"/>
                      <a:pt x="1200" y="5698"/>
                      <a:pt x="1326" y="5729"/>
                    </a:cubicBezTo>
                    <a:cubicBezTo>
                      <a:pt x="1513" y="5869"/>
                      <a:pt x="1711" y="6002"/>
                      <a:pt x="1979" y="6094"/>
                    </a:cubicBezTo>
                    <a:cubicBezTo>
                      <a:pt x="2233" y="6352"/>
                      <a:pt x="2508" y="6449"/>
                      <a:pt x="2783" y="6449"/>
                    </a:cubicBezTo>
                    <a:lnTo>
                      <a:pt x="2795" y="6449"/>
                    </a:lnTo>
                    <a:cubicBezTo>
                      <a:pt x="3071" y="6449"/>
                      <a:pt x="3345" y="6352"/>
                      <a:pt x="3598" y="6094"/>
                    </a:cubicBezTo>
                    <a:cubicBezTo>
                      <a:pt x="3866" y="6002"/>
                      <a:pt x="4064" y="5869"/>
                      <a:pt x="4250" y="5729"/>
                    </a:cubicBezTo>
                    <a:cubicBezTo>
                      <a:pt x="4378" y="5698"/>
                      <a:pt x="4859" y="5434"/>
                      <a:pt x="4933" y="4869"/>
                    </a:cubicBezTo>
                    <a:cubicBezTo>
                      <a:pt x="4981" y="4729"/>
                      <a:pt x="5038" y="4603"/>
                      <a:pt x="5070" y="4427"/>
                    </a:cubicBezTo>
                    <a:cubicBezTo>
                      <a:pt x="5578" y="3863"/>
                      <a:pt x="5254" y="3170"/>
                      <a:pt x="4895" y="2955"/>
                    </a:cubicBezTo>
                    <a:close/>
                    <a:moveTo>
                      <a:pt x="4618" y="2855"/>
                    </a:moveTo>
                    <a:cubicBezTo>
                      <a:pt x="4599" y="3089"/>
                      <a:pt x="3381" y="2042"/>
                      <a:pt x="3591" y="2007"/>
                    </a:cubicBezTo>
                    <a:cubicBezTo>
                      <a:pt x="4163" y="1913"/>
                      <a:pt x="4636" y="2247"/>
                      <a:pt x="4618" y="2855"/>
                    </a:cubicBezTo>
                    <a:close/>
                    <a:moveTo>
                      <a:pt x="4080" y="4019"/>
                    </a:moveTo>
                    <a:cubicBezTo>
                      <a:pt x="3774" y="4217"/>
                      <a:pt x="3333" y="4089"/>
                      <a:pt x="3095" y="3734"/>
                    </a:cubicBezTo>
                    <a:cubicBezTo>
                      <a:pt x="2858" y="3379"/>
                      <a:pt x="2913" y="2932"/>
                      <a:pt x="3219" y="2734"/>
                    </a:cubicBezTo>
                    <a:cubicBezTo>
                      <a:pt x="3525" y="2537"/>
                      <a:pt x="3966" y="2664"/>
                      <a:pt x="4204" y="3019"/>
                    </a:cubicBezTo>
                    <a:cubicBezTo>
                      <a:pt x="4441" y="3374"/>
                      <a:pt x="4386" y="3822"/>
                      <a:pt x="4080" y="4019"/>
                    </a:cubicBezTo>
                    <a:close/>
                    <a:moveTo>
                      <a:pt x="3231" y="415"/>
                    </a:moveTo>
                    <a:cubicBezTo>
                      <a:pt x="3241" y="468"/>
                      <a:pt x="3254" y="500"/>
                      <a:pt x="3268" y="510"/>
                    </a:cubicBezTo>
                    <a:cubicBezTo>
                      <a:pt x="3335" y="438"/>
                      <a:pt x="3390" y="364"/>
                      <a:pt x="3478" y="294"/>
                    </a:cubicBezTo>
                    <a:cubicBezTo>
                      <a:pt x="3478" y="335"/>
                      <a:pt x="3456" y="379"/>
                      <a:pt x="3509" y="412"/>
                    </a:cubicBezTo>
                    <a:cubicBezTo>
                      <a:pt x="3555" y="349"/>
                      <a:pt x="3619" y="293"/>
                      <a:pt x="3703" y="245"/>
                    </a:cubicBezTo>
                    <a:cubicBezTo>
                      <a:pt x="3663" y="315"/>
                      <a:pt x="3695" y="337"/>
                      <a:pt x="3718" y="365"/>
                    </a:cubicBezTo>
                    <a:cubicBezTo>
                      <a:pt x="3781" y="310"/>
                      <a:pt x="3843" y="255"/>
                      <a:pt x="3960" y="211"/>
                    </a:cubicBezTo>
                    <a:cubicBezTo>
                      <a:pt x="3927" y="250"/>
                      <a:pt x="3883" y="289"/>
                      <a:pt x="3930" y="334"/>
                    </a:cubicBezTo>
                    <a:cubicBezTo>
                      <a:pt x="3996" y="293"/>
                      <a:pt x="4063" y="251"/>
                      <a:pt x="4219" y="223"/>
                    </a:cubicBezTo>
                    <a:cubicBezTo>
                      <a:pt x="4184" y="261"/>
                      <a:pt x="4110" y="301"/>
                      <a:pt x="4155" y="340"/>
                    </a:cubicBezTo>
                    <a:cubicBezTo>
                      <a:pt x="4238" y="309"/>
                      <a:pt x="4330" y="285"/>
                      <a:pt x="4431" y="273"/>
                    </a:cubicBezTo>
                    <a:cubicBezTo>
                      <a:pt x="4383" y="313"/>
                      <a:pt x="4343" y="352"/>
                      <a:pt x="4383" y="383"/>
                    </a:cubicBezTo>
                    <a:cubicBezTo>
                      <a:pt x="4471" y="355"/>
                      <a:pt x="4594" y="319"/>
                      <a:pt x="4713" y="350"/>
                    </a:cubicBezTo>
                    <a:lnTo>
                      <a:pt x="4638" y="426"/>
                    </a:lnTo>
                    <a:cubicBezTo>
                      <a:pt x="4629" y="436"/>
                      <a:pt x="4814" y="434"/>
                      <a:pt x="4936" y="436"/>
                    </a:cubicBezTo>
                    <a:cubicBezTo>
                      <a:pt x="4891" y="499"/>
                      <a:pt x="4846" y="558"/>
                      <a:pt x="4820" y="664"/>
                    </a:cubicBezTo>
                    <a:cubicBezTo>
                      <a:pt x="4833" y="677"/>
                      <a:pt x="4893" y="669"/>
                      <a:pt x="4950" y="664"/>
                    </a:cubicBezTo>
                    <a:cubicBezTo>
                      <a:pt x="4891" y="788"/>
                      <a:pt x="4790" y="818"/>
                      <a:pt x="4766" y="872"/>
                    </a:cubicBezTo>
                    <a:cubicBezTo>
                      <a:pt x="4803" y="899"/>
                      <a:pt x="4851" y="891"/>
                      <a:pt x="4906" y="873"/>
                    </a:cubicBezTo>
                    <a:cubicBezTo>
                      <a:pt x="4864" y="959"/>
                      <a:pt x="4776" y="1019"/>
                      <a:pt x="4706" y="1089"/>
                    </a:cubicBezTo>
                    <a:cubicBezTo>
                      <a:pt x="4724" y="1101"/>
                      <a:pt x="4755" y="1109"/>
                      <a:pt x="4828" y="1100"/>
                    </a:cubicBezTo>
                    <a:cubicBezTo>
                      <a:pt x="4763" y="1169"/>
                      <a:pt x="4685" y="1232"/>
                      <a:pt x="4592" y="1288"/>
                    </a:cubicBezTo>
                    <a:cubicBezTo>
                      <a:pt x="4609" y="1307"/>
                      <a:pt x="4665" y="1307"/>
                      <a:pt x="4717" y="1308"/>
                    </a:cubicBezTo>
                    <a:cubicBezTo>
                      <a:pt x="4634" y="1389"/>
                      <a:pt x="4526" y="1432"/>
                      <a:pt x="4425" y="1485"/>
                    </a:cubicBezTo>
                    <a:cubicBezTo>
                      <a:pt x="4475" y="1519"/>
                      <a:pt x="4511" y="1511"/>
                      <a:pt x="4550" y="1511"/>
                    </a:cubicBezTo>
                    <a:cubicBezTo>
                      <a:pt x="4479" y="1570"/>
                      <a:pt x="4358" y="1600"/>
                      <a:pt x="4245" y="1636"/>
                    </a:cubicBezTo>
                    <a:cubicBezTo>
                      <a:pt x="4266" y="1670"/>
                      <a:pt x="4287" y="1679"/>
                      <a:pt x="4334" y="1688"/>
                    </a:cubicBezTo>
                    <a:cubicBezTo>
                      <a:pt x="4215" y="1754"/>
                      <a:pt x="4044" y="1724"/>
                      <a:pt x="3996" y="1758"/>
                    </a:cubicBezTo>
                    <a:cubicBezTo>
                      <a:pt x="4008" y="1791"/>
                      <a:pt x="4041" y="1813"/>
                      <a:pt x="4080" y="1830"/>
                    </a:cubicBezTo>
                    <a:cubicBezTo>
                      <a:pt x="3888" y="1842"/>
                      <a:pt x="3364" y="1823"/>
                      <a:pt x="3263" y="1427"/>
                    </a:cubicBezTo>
                    <a:cubicBezTo>
                      <a:pt x="3459" y="1210"/>
                      <a:pt x="3818" y="958"/>
                      <a:pt x="4434" y="644"/>
                    </a:cubicBezTo>
                    <a:cubicBezTo>
                      <a:pt x="3954" y="804"/>
                      <a:pt x="3521" y="1019"/>
                      <a:pt x="3159" y="1313"/>
                    </a:cubicBezTo>
                    <a:cubicBezTo>
                      <a:pt x="2730" y="1114"/>
                      <a:pt x="3024" y="614"/>
                      <a:pt x="3231" y="415"/>
                    </a:cubicBezTo>
                    <a:close/>
                    <a:moveTo>
                      <a:pt x="2801" y="1848"/>
                    </a:moveTo>
                    <a:cubicBezTo>
                      <a:pt x="3104" y="1844"/>
                      <a:pt x="3478" y="2070"/>
                      <a:pt x="3476" y="2282"/>
                    </a:cubicBezTo>
                    <a:cubicBezTo>
                      <a:pt x="3475" y="2469"/>
                      <a:pt x="3214" y="2620"/>
                      <a:pt x="2804" y="2618"/>
                    </a:cubicBezTo>
                    <a:cubicBezTo>
                      <a:pt x="2403" y="2613"/>
                      <a:pt x="2133" y="2428"/>
                      <a:pt x="2134" y="2245"/>
                    </a:cubicBezTo>
                    <a:cubicBezTo>
                      <a:pt x="2134" y="2097"/>
                      <a:pt x="2461" y="1839"/>
                      <a:pt x="2801" y="1848"/>
                    </a:cubicBezTo>
                    <a:close/>
                    <a:moveTo>
                      <a:pt x="1264" y="1688"/>
                    </a:moveTo>
                    <a:cubicBezTo>
                      <a:pt x="1310" y="1679"/>
                      <a:pt x="1331" y="1669"/>
                      <a:pt x="1353" y="1637"/>
                    </a:cubicBezTo>
                    <a:cubicBezTo>
                      <a:pt x="1240" y="1602"/>
                      <a:pt x="1119" y="1570"/>
                      <a:pt x="1047" y="1512"/>
                    </a:cubicBezTo>
                    <a:cubicBezTo>
                      <a:pt x="1086" y="1512"/>
                      <a:pt x="1122" y="1520"/>
                      <a:pt x="1172" y="1485"/>
                    </a:cubicBezTo>
                    <a:cubicBezTo>
                      <a:pt x="1071" y="1432"/>
                      <a:pt x="964" y="1389"/>
                      <a:pt x="880" y="1308"/>
                    </a:cubicBezTo>
                    <a:cubicBezTo>
                      <a:pt x="932" y="1307"/>
                      <a:pt x="989" y="1308"/>
                      <a:pt x="1005" y="1288"/>
                    </a:cubicBezTo>
                    <a:cubicBezTo>
                      <a:pt x="912" y="1232"/>
                      <a:pt x="835" y="1169"/>
                      <a:pt x="770" y="1100"/>
                    </a:cubicBezTo>
                    <a:cubicBezTo>
                      <a:pt x="842" y="1109"/>
                      <a:pt x="874" y="1102"/>
                      <a:pt x="891" y="1089"/>
                    </a:cubicBezTo>
                    <a:cubicBezTo>
                      <a:pt x="821" y="1019"/>
                      <a:pt x="732" y="959"/>
                      <a:pt x="691" y="873"/>
                    </a:cubicBezTo>
                    <a:cubicBezTo>
                      <a:pt x="745" y="892"/>
                      <a:pt x="795" y="898"/>
                      <a:pt x="831" y="872"/>
                    </a:cubicBezTo>
                    <a:cubicBezTo>
                      <a:pt x="807" y="819"/>
                      <a:pt x="706" y="788"/>
                      <a:pt x="647" y="664"/>
                    </a:cubicBezTo>
                    <a:cubicBezTo>
                      <a:pt x="705" y="669"/>
                      <a:pt x="765" y="677"/>
                      <a:pt x="777" y="664"/>
                    </a:cubicBezTo>
                    <a:cubicBezTo>
                      <a:pt x="751" y="558"/>
                      <a:pt x="705" y="498"/>
                      <a:pt x="661" y="437"/>
                    </a:cubicBezTo>
                    <a:cubicBezTo>
                      <a:pt x="784" y="435"/>
                      <a:pt x="969" y="437"/>
                      <a:pt x="960" y="427"/>
                    </a:cubicBezTo>
                    <a:lnTo>
                      <a:pt x="885" y="350"/>
                    </a:lnTo>
                    <a:cubicBezTo>
                      <a:pt x="1004" y="319"/>
                      <a:pt x="1126" y="355"/>
                      <a:pt x="1215" y="383"/>
                    </a:cubicBezTo>
                    <a:cubicBezTo>
                      <a:pt x="1255" y="352"/>
                      <a:pt x="1214" y="313"/>
                      <a:pt x="1166" y="273"/>
                    </a:cubicBezTo>
                    <a:cubicBezTo>
                      <a:pt x="1267" y="287"/>
                      <a:pt x="1359" y="309"/>
                      <a:pt x="1442" y="340"/>
                    </a:cubicBezTo>
                    <a:cubicBezTo>
                      <a:pt x="1486" y="302"/>
                      <a:pt x="1414" y="262"/>
                      <a:pt x="1379" y="223"/>
                    </a:cubicBezTo>
                    <a:cubicBezTo>
                      <a:pt x="1535" y="252"/>
                      <a:pt x="1601" y="293"/>
                      <a:pt x="1667" y="334"/>
                    </a:cubicBezTo>
                    <a:cubicBezTo>
                      <a:pt x="1715" y="289"/>
                      <a:pt x="1670" y="250"/>
                      <a:pt x="1637" y="212"/>
                    </a:cubicBezTo>
                    <a:cubicBezTo>
                      <a:pt x="1755" y="254"/>
                      <a:pt x="1816" y="310"/>
                      <a:pt x="1880" y="365"/>
                    </a:cubicBezTo>
                    <a:cubicBezTo>
                      <a:pt x="1901" y="337"/>
                      <a:pt x="1935" y="315"/>
                      <a:pt x="1895" y="245"/>
                    </a:cubicBezTo>
                    <a:cubicBezTo>
                      <a:pt x="1979" y="293"/>
                      <a:pt x="2042" y="349"/>
                      <a:pt x="2089" y="412"/>
                    </a:cubicBezTo>
                    <a:cubicBezTo>
                      <a:pt x="2140" y="379"/>
                      <a:pt x="2120" y="334"/>
                      <a:pt x="2120" y="294"/>
                    </a:cubicBezTo>
                    <a:cubicBezTo>
                      <a:pt x="2207" y="364"/>
                      <a:pt x="2262" y="438"/>
                      <a:pt x="2330" y="510"/>
                    </a:cubicBezTo>
                    <a:cubicBezTo>
                      <a:pt x="2344" y="500"/>
                      <a:pt x="2355" y="468"/>
                      <a:pt x="2366" y="415"/>
                    </a:cubicBezTo>
                    <a:cubicBezTo>
                      <a:pt x="2574" y="614"/>
                      <a:pt x="2868" y="1114"/>
                      <a:pt x="2441" y="1313"/>
                    </a:cubicBezTo>
                    <a:cubicBezTo>
                      <a:pt x="2079" y="1019"/>
                      <a:pt x="1646" y="804"/>
                      <a:pt x="1166" y="644"/>
                    </a:cubicBezTo>
                    <a:cubicBezTo>
                      <a:pt x="1782" y="957"/>
                      <a:pt x="2141" y="1210"/>
                      <a:pt x="2337" y="1427"/>
                    </a:cubicBezTo>
                    <a:cubicBezTo>
                      <a:pt x="2237" y="1824"/>
                      <a:pt x="1712" y="1842"/>
                      <a:pt x="1520" y="1830"/>
                    </a:cubicBezTo>
                    <a:cubicBezTo>
                      <a:pt x="1559" y="1813"/>
                      <a:pt x="1592" y="1790"/>
                      <a:pt x="1604" y="1758"/>
                    </a:cubicBezTo>
                    <a:cubicBezTo>
                      <a:pt x="1554" y="1723"/>
                      <a:pt x="1384" y="1753"/>
                      <a:pt x="1264" y="1688"/>
                    </a:cubicBezTo>
                    <a:close/>
                    <a:moveTo>
                      <a:pt x="2015" y="1989"/>
                    </a:moveTo>
                    <a:cubicBezTo>
                      <a:pt x="2225" y="2024"/>
                      <a:pt x="1008" y="3070"/>
                      <a:pt x="989" y="2838"/>
                    </a:cubicBezTo>
                    <a:cubicBezTo>
                      <a:pt x="970" y="2229"/>
                      <a:pt x="1445" y="1894"/>
                      <a:pt x="2015" y="1989"/>
                    </a:cubicBezTo>
                    <a:close/>
                    <a:moveTo>
                      <a:pt x="723" y="4324"/>
                    </a:moveTo>
                    <a:cubicBezTo>
                      <a:pt x="426" y="4089"/>
                      <a:pt x="331" y="3403"/>
                      <a:pt x="880" y="3095"/>
                    </a:cubicBezTo>
                    <a:cubicBezTo>
                      <a:pt x="1211" y="3008"/>
                      <a:pt x="993" y="4443"/>
                      <a:pt x="723" y="4324"/>
                    </a:cubicBezTo>
                    <a:close/>
                    <a:moveTo>
                      <a:pt x="1860" y="5552"/>
                    </a:moveTo>
                    <a:cubicBezTo>
                      <a:pt x="1694" y="5650"/>
                      <a:pt x="1288" y="5610"/>
                      <a:pt x="1000" y="5203"/>
                    </a:cubicBezTo>
                    <a:cubicBezTo>
                      <a:pt x="806" y="4860"/>
                      <a:pt x="831" y="4513"/>
                      <a:pt x="967" y="4410"/>
                    </a:cubicBezTo>
                    <a:cubicBezTo>
                      <a:pt x="1171" y="4288"/>
                      <a:pt x="1486" y="4453"/>
                      <a:pt x="1729" y="4730"/>
                    </a:cubicBezTo>
                    <a:cubicBezTo>
                      <a:pt x="1940" y="4980"/>
                      <a:pt x="2036" y="5422"/>
                      <a:pt x="1860" y="5552"/>
                    </a:cubicBezTo>
                    <a:close/>
                    <a:moveTo>
                      <a:pt x="1530" y="4055"/>
                    </a:moveTo>
                    <a:cubicBezTo>
                      <a:pt x="1224" y="3858"/>
                      <a:pt x="1169" y="3410"/>
                      <a:pt x="1406" y="3055"/>
                    </a:cubicBezTo>
                    <a:cubicBezTo>
                      <a:pt x="1644" y="2700"/>
                      <a:pt x="2085" y="2573"/>
                      <a:pt x="2391" y="2770"/>
                    </a:cubicBezTo>
                    <a:cubicBezTo>
                      <a:pt x="2698" y="2968"/>
                      <a:pt x="2753" y="3415"/>
                      <a:pt x="2515" y="3770"/>
                    </a:cubicBezTo>
                    <a:cubicBezTo>
                      <a:pt x="2276" y="4125"/>
                      <a:pt x="1835" y="4253"/>
                      <a:pt x="1530" y="4055"/>
                    </a:cubicBezTo>
                    <a:close/>
                    <a:moveTo>
                      <a:pt x="2808" y="6249"/>
                    </a:moveTo>
                    <a:cubicBezTo>
                      <a:pt x="2440" y="6264"/>
                      <a:pt x="2080" y="5953"/>
                      <a:pt x="2085" y="5845"/>
                    </a:cubicBezTo>
                    <a:cubicBezTo>
                      <a:pt x="2080" y="5687"/>
                      <a:pt x="2533" y="5563"/>
                      <a:pt x="2826" y="5570"/>
                    </a:cubicBezTo>
                    <a:cubicBezTo>
                      <a:pt x="3123" y="5558"/>
                      <a:pt x="3521" y="5664"/>
                      <a:pt x="3523" y="5807"/>
                    </a:cubicBezTo>
                    <a:cubicBezTo>
                      <a:pt x="3529" y="5944"/>
                      <a:pt x="3162" y="6255"/>
                      <a:pt x="2808" y="6249"/>
                    </a:cubicBezTo>
                    <a:close/>
                    <a:moveTo>
                      <a:pt x="3544" y="4688"/>
                    </a:moveTo>
                    <a:cubicBezTo>
                      <a:pt x="3546" y="5059"/>
                      <a:pt x="3216" y="5360"/>
                      <a:pt x="2809" y="5363"/>
                    </a:cubicBezTo>
                    <a:cubicBezTo>
                      <a:pt x="2401" y="5365"/>
                      <a:pt x="2069" y="5065"/>
                      <a:pt x="2066" y="4695"/>
                    </a:cubicBezTo>
                    <a:lnTo>
                      <a:pt x="2066" y="4688"/>
                    </a:lnTo>
                    <a:cubicBezTo>
                      <a:pt x="2064" y="4317"/>
                      <a:pt x="2394" y="4015"/>
                      <a:pt x="2801" y="4013"/>
                    </a:cubicBezTo>
                    <a:cubicBezTo>
                      <a:pt x="3209" y="4010"/>
                      <a:pt x="3541" y="4310"/>
                      <a:pt x="3544" y="4680"/>
                    </a:cubicBezTo>
                    <a:lnTo>
                      <a:pt x="3544" y="4688"/>
                    </a:lnTo>
                    <a:close/>
                    <a:moveTo>
                      <a:pt x="4571" y="5222"/>
                    </a:moveTo>
                    <a:cubicBezTo>
                      <a:pt x="4255" y="5654"/>
                      <a:pt x="3826" y="5670"/>
                      <a:pt x="3667" y="5550"/>
                    </a:cubicBezTo>
                    <a:cubicBezTo>
                      <a:pt x="3501" y="5395"/>
                      <a:pt x="3627" y="4914"/>
                      <a:pt x="3856" y="4650"/>
                    </a:cubicBezTo>
                    <a:cubicBezTo>
                      <a:pt x="4117" y="4359"/>
                      <a:pt x="4398" y="4169"/>
                      <a:pt x="4592" y="4318"/>
                    </a:cubicBezTo>
                    <a:cubicBezTo>
                      <a:pt x="4724" y="4447"/>
                      <a:pt x="4801" y="4932"/>
                      <a:pt x="4571" y="5222"/>
                    </a:cubicBezTo>
                    <a:close/>
                    <a:moveTo>
                      <a:pt x="4857" y="4307"/>
                    </a:moveTo>
                    <a:cubicBezTo>
                      <a:pt x="4589" y="4424"/>
                      <a:pt x="4370" y="2990"/>
                      <a:pt x="4700" y="3078"/>
                    </a:cubicBezTo>
                    <a:cubicBezTo>
                      <a:pt x="5249" y="3387"/>
                      <a:pt x="5154" y="4073"/>
                      <a:pt x="4857" y="4307"/>
                    </a:cubicBezTo>
                    <a:close/>
                  </a:path>
                </a:pathLst>
              </a:custGeom>
              <a:solidFill>
                <a:srgbClr val="FFCF7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44" name="Graphic 28">
                <a:extLst>
                  <a:ext uri="{FF2B5EF4-FFF2-40B4-BE49-F238E27FC236}">
                    <a16:creationId xmlns:a16="http://schemas.microsoft.com/office/drawing/2014/main" id="{118993A8-CE39-46E8-96AC-AE4FA830CD0C}"/>
                  </a:ext>
                </a:extLst>
              </p:cNvPr>
              <p:cNvGrpSpPr/>
              <p:nvPr/>
            </p:nvGrpSpPr>
            <p:grpSpPr>
              <a:xfrm>
                <a:off x="4845391" y="2939713"/>
                <a:ext cx="634643" cy="634645"/>
                <a:chOff x="13080386" y="2693598"/>
                <a:chExt cx="319834" cy="319835"/>
              </a:xfrm>
              <a:solidFill>
                <a:srgbClr val="FFCF71"/>
              </a:solidFill>
            </p:grpSpPr>
            <p:sp>
              <p:nvSpPr>
                <p:cNvPr id="145" name="Freeform: Shape 144">
                  <a:extLst>
                    <a:ext uri="{FF2B5EF4-FFF2-40B4-BE49-F238E27FC236}">
                      <a16:creationId xmlns:a16="http://schemas.microsoft.com/office/drawing/2014/main" id="{ADA85FEB-5551-4483-B3C3-BA1E4DB696E1}"/>
                    </a:ext>
                  </a:extLst>
                </p:cNvPr>
                <p:cNvSpPr/>
                <p:nvPr/>
              </p:nvSpPr>
              <p:spPr>
                <a:xfrm>
                  <a:off x="13080386" y="2693598"/>
                  <a:ext cx="319834" cy="319835"/>
                </a:xfrm>
                <a:custGeom>
                  <a:avLst/>
                  <a:gdLst>
                    <a:gd name="connsiteX0" fmla="*/ 159918 w 319834"/>
                    <a:gd name="connsiteY0" fmla="*/ 0 h 319835"/>
                    <a:gd name="connsiteX1" fmla="*/ 0 w 319834"/>
                    <a:gd name="connsiteY1" fmla="*/ 159918 h 319835"/>
                    <a:gd name="connsiteX2" fmla="*/ 159918 w 319834"/>
                    <a:gd name="connsiteY2" fmla="*/ 319835 h 319835"/>
                    <a:gd name="connsiteX3" fmla="*/ 319834 w 319834"/>
                    <a:gd name="connsiteY3" fmla="*/ 159918 h 319835"/>
                    <a:gd name="connsiteX4" fmla="*/ 159918 w 319834"/>
                    <a:gd name="connsiteY4" fmla="*/ 0 h 319835"/>
                    <a:gd name="connsiteX5" fmla="*/ 293865 w 319834"/>
                    <a:gd name="connsiteY5" fmla="*/ 159918 h 319835"/>
                    <a:gd name="connsiteX6" fmla="*/ 160601 w 319834"/>
                    <a:gd name="connsiteY6" fmla="*/ 293182 h 319835"/>
                    <a:gd name="connsiteX7" fmla="*/ 27336 w 319834"/>
                    <a:gd name="connsiteY7" fmla="*/ 159918 h 319835"/>
                    <a:gd name="connsiteX8" fmla="*/ 160601 w 319834"/>
                    <a:gd name="connsiteY8" fmla="*/ 26653 h 319835"/>
                    <a:gd name="connsiteX9" fmla="*/ 293865 w 319834"/>
                    <a:gd name="connsiteY9" fmla="*/ 159918 h 319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19834" h="319835">
                      <a:moveTo>
                        <a:pt x="159918" y="0"/>
                      </a:moveTo>
                      <a:cubicBezTo>
                        <a:pt x="71758" y="0"/>
                        <a:pt x="0" y="71758"/>
                        <a:pt x="0" y="159918"/>
                      </a:cubicBezTo>
                      <a:cubicBezTo>
                        <a:pt x="0" y="248077"/>
                        <a:pt x="71758" y="319835"/>
                        <a:pt x="159918" y="319835"/>
                      </a:cubicBezTo>
                      <a:cubicBezTo>
                        <a:pt x="248077" y="319835"/>
                        <a:pt x="319834" y="248077"/>
                        <a:pt x="319834" y="159918"/>
                      </a:cubicBezTo>
                      <a:cubicBezTo>
                        <a:pt x="319834" y="71758"/>
                        <a:pt x="248077" y="0"/>
                        <a:pt x="159918" y="0"/>
                      </a:cubicBezTo>
                      <a:close/>
                      <a:moveTo>
                        <a:pt x="293865" y="159918"/>
                      </a:moveTo>
                      <a:cubicBezTo>
                        <a:pt x="293865" y="233726"/>
                        <a:pt x="233725" y="293182"/>
                        <a:pt x="160601" y="293182"/>
                      </a:cubicBezTo>
                      <a:cubicBezTo>
                        <a:pt x="86792" y="293182"/>
                        <a:pt x="27336" y="233042"/>
                        <a:pt x="27336" y="159918"/>
                      </a:cubicBezTo>
                      <a:cubicBezTo>
                        <a:pt x="27336" y="86109"/>
                        <a:pt x="87476" y="26653"/>
                        <a:pt x="160601" y="26653"/>
                      </a:cubicBezTo>
                      <a:cubicBezTo>
                        <a:pt x="233725" y="25970"/>
                        <a:pt x="293865" y="86109"/>
                        <a:pt x="293865" y="159918"/>
                      </a:cubicBezTo>
                      <a:close/>
                    </a:path>
                  </a:pathLst>
                </a:custGeom>
                <a:solidFill>
                  <a:srgbClr val="FFCF71"/>
                </a:solidFill>
                <a:ln w="68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46" name="Freeform: Shape 145">
                  <a:extLst>
                    <a:ext uri="{FF2B5EF4-FFF2-40B4-BE49-F238E27FC236}">
                      <a16:creationId xmlns:a16="http://schemas.microsoft.com/office/drawing/2014/main" id="{A53146CE-836C-463E-9A0F-F53D2E7BFB41}"/>
                    </a:ext>
                  </a:extLst>
                </p:cNvPr>
                <p:cNvSpPr/>
                <p:nvPr/>
              </p:nvSpPr>
              <p:spPr>
                <a:xfrm>
                  <a:off x="13161712" y="2764672"/>
                  <a:ext cx="157183" cy="177002"/>
                </a:xfrm>
                <a:custGeom>
                  <a:avLst/>
                  <a:gdLst>
                    <a:gd name="connsiteX0" fmla="*/ 135314 w 157183"/>
                    <a:gd name="connsiteY0" fmla="*/ 153767 h 177002"/>
                    <a:gd name="connsiteX1" fmla="*/ 95677 w 157183"/>
                    <a:gd name="connsiteY1" fmla="*/ 95677 h 177002"/>
                    <a:gd name="connsiteX2" fmla="*/ 129848 w 157183"/>
                    <a:gd name="connsiteY2" fmla="*/ 47839 h 177002"/>
                    <a:gd name="connsiteX3" fmla="*/ 72441 w 157183"/>
                    <a:gd name="connsiteY3" fmla="*/ 683 h 177002"/>
                    <a:gd name="connsiteX4" fmla="*/ 50572 w 157183"/>
                    <a:gd name="connsiteY4" fmla="*/ 2734 h 177002"/>
                    <a:gd name="connsiteX5" fmla="*/ 29386 w 157183"/>
                    <a:gd name="connsiteY5" fmla="*/ 4100 h 177002"/>
                    <a:gd name="connsiteX6" fmla="*/ 4100 w 157183"/>
                    <a:gd name="connsiteY6" fmla="*/ 683 h 177002"/>
                    <a:gd name="connsiteX7" fmla="*/ 0 w 157183"/>
                    <a:gd name="connsiteY7" fmla="*/ 0 h 177002"/>
                    <a:gd name="connsiteX8" fmla="*/ 0 w 157183"/>
                    <a:gd name="connsiteY8" fmla="*/ 22552 h 177002"/>
                    <a:gd name="connsiteX9" fmla="*/ 23235 w 157183"/>
                    <a:gd name="connsiteY9" fmla="*/ 25286 h 177002"/>
                    <a:gd name="connsiteX10" fmla="*/ 23235 w 157183"/>
                    <a:gd name="connsiteY10" fmla="*/ 153767 h 177002"/>
                    <a:gd name="connsiteX11" fmla="*/ 0 w 157183"/>
                    <a:gd name="connsiteY11" fmla="*/ 153767 h 177002"/>
                    <a:gd name="connsiteX12" fmla="*/ 0 w 157183"/>
                    <a:gd name="connsiteY12" fmla="*/ 177003 h 177002"/>
                    <a:gd name="connsiteX13" fmla="*/ 74491 w 157183"/>
                    <a:gd name="connsiteY13" fmla="*/ 177003 h 177002"/>
                    <a:gd name="connsiteX14" fmla="*/ 74491 w 157183"/>
                    <a:gd name="connsiteY14" fmla="*/ 153767 h 177002"/>
                    <a:gd name="connsiteX15" fmla="*/ 47839 w 157183"/>
                    <a:gd name="connsiteY15" fmla="*/ 153767 h 177002"/>
                    <a:gd name="connsiteX16" fmla="*/ 47839 w 157183"/>
                    <a:gd name="connsiteY16" fmla="*/ 99778 h 177002"/>
                    <a:gd name="connsiteX17" fmla="*/ 69707 w 157183"/>
                    <a:gd name="connsiteY17" fmla="*/ 99778 h 177002"/>
                    <a:gd name="connsiteX18" fmla="*/ 119596 w 157183"/>
                    <a:gd name="connsiteY18" fmla="*/ 174952 h 177002"/>
                    <a:gd name="connsiteX19" fmla="*/ 120963 w 157183"/>
                    <a:gd name="connsiteY19" fmla="*/ 176319 h 177002"/>
                    <a:gd name="connsiteX20" fmla="*/ 157184 w 157183"/>
                    <a:gd name="connsiteY20" fmla="*/ 176319 h 177002"/>
                    <a:gd name="connsiteX21" fmla="*/ 157184 w 157183"/>
                    <a:gd name="connsiteY21" fmla="*/ 153083 h 177002"/>
                    <a:gd name="connsiteX22" fmla="*/ 135314 w 157183"/>
                    <a:gd name="connsiteY22" fmla="*/ 153083 h 177002"/>
                    <a:gd name="connsiteX23" fmla="*/ 104561 w 157183"/>
                    <a:gd name="connsiteY23" fmla="*/ 49889 h 177002"/>
                    <a:gd name="connsiteX24" fmla="*/ 94993 w 157183"/>
                    <a:gd name="connsiteY24" fmla="*/ 69708 h 177002"/>
                    <a:gd name="connsiteX25" fmla="*/ 60823 w 157183"/>
                    <a:gd name="connsiteY25" fmla="*/ 77908 h 177002"/>
                    <a:gd name="connsiteX26" fmla="*/ 47839 w 157183"/>
                    <a:gd name="connsiteY26" fmla="*/ 77908 h 177002"/>
                    <a:gd name="connsiteX27" fmla="*/ 47839 w 157183"/>
                    <a:gd name="connsiteY27" fmla="*/ 25286 h 177002"/>
                    <a:gd name="connsiteX28" fmla="*/ 73124 w 157183"/>
                    <a:gd name="connsiteY28" fmla="*/ 23919 h 177002"/>
                    <a:gd name="connsiteX29" fmla="*/ 104561 w 157183"/>
                    <a:gd name="connsiteY29" fmla="*/ 49889 h 177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57183" h="177002">
                      <a:moveTo>
                        <a:pt x="135314" y="153767"/>
                      </a:moveTo>
                      <a:lnTo>
                        <a:pt x="95677" y="95677"/>
                      </a:lnTo>
                      <a:cubicBezTo>
                        <a:pt x="118229" y="87476"/>
                        <a:pt x="129848" y="71074"/>
                        <a:pt x="129848" y="47839"/>
                      </a:cubicBezTo>
                      <a:cubicBezTo>
                        <a:pt x="129848" y="12985"/>
                        <a:pt x="100461" y="683"/>
                        <a:pt x="72441" y="683"/>
                      </a:cubicBezTo>
                      <a:cubicBezTo>
                        <a:pt x="64924" y="683"/>
                        <a:pt x="57406" y="1367"/>
                        <a:pt x="50572" y="2734"/>
                      </a:cubicBezTo>
                      <a:cubicBezTo>
                        <a:pt x="43737" y="3417"/>
                        <a:pt x="36220" y="4100"/>
                        <a:pt x="29386" y="4100"/>
                      </a:cubicBezTo>
                      <a:cubicBezTo>
                        <a:pt x="19818" y="4100"/>
                        <a:pt x="12301" y="2734"/>
                        <a:pt x="4100" y="683"/>
                      </a:cubicBezTo>
                      <a:lnTo>
                        <a:pt x="0" y="0"/>
                      </a:lnTo>
                      <a:lnTo>
                        <a:pt x="0" y="22552"/>
                      </a:lnTo>
                      <a:lnTo>
                        <a:pt x="23235" y="25286"/>
                      </a:lnTo>
                      <a:lnTo>
                        <a:pt x="23235" y="153767"/>
                      </a:lnTo>
                      <a:lnTo>
                        <a:pt x="0" y="153767"/>
                      </a:lnTo>
                      <a:lnTo>
                        <a:pt x="0" y="177003"/>
                      </a:lnTo>
                      <a:lnTo>
                        <a:pt x="74491" y="177003"/>
                      </a:lnTo>
                      <a:lnTo>
                        <a:pt x="74491" y="153767"/>
                      </a:lnTo>
                      <a:lnTo>
                        <a:pt x="47839" y="153767"/>
                      </a:lnTo>
                      <a:lnTo>
                        <a:pt x="47839" y="99778"/>
                      </a:lnTo>
                      <a:lnTo>
                        <a:pt x="69707" y="99778"/>
                      </a:lnTo>
                      <a:lnTo>
                        <a:pt x="119596" y="174952"/>
                      </a:lnTo>
                      <a:lnTo>
                        <a:pt x="120963" y="176319"/>
                      </a:lnTo>
                      <a:lnTo>
                        <a:pt x="157184" y="176319"/>
                      </a:lnTo>
                      <a:lnTo>
                        <a:pt x="157184" y="153083"/>
                      </a:lnTo>
                      <a:lnTo>
                        <a:pt x="135314" y="153083"/>
                      </a:lnTo>
                      <a:close/>
                      <a:moveTo>
                        <a:pt x="104561" y="49889"/>
                      </a:moveTo>
                      <a:cubicBezTo>
                        <a:pt x="104561" y="58090"/>
                        <a:pt x="101144" y="64924"/>
                        <a:pt x="94993" y="69708"/>
                      </a:cubicBezTo>
                      <a:cubicBezTo>
                        <a:pt x="87476" y="75175"/>
                        <a:pt x="75858" y="77908"/>
                        <a:pt x="60823" y="77908"/>
                      </a:cubicBezTo>
                      <a:lnTo>
                        <a:pt x="47839" y="77908"/>
                      </a:lnTo>
                      <a:lnTo>
                        <a:pt x="47839" y="25286"/>
                      </a:lnTo>
                      <a:cubicBezTo>
                        <a:pt x="57406" y="24603"/>
                        <a:pt x="65607" y="23919"/>
                        <a:pt x="73124" y="23919"/>
                      </a:cubicBezTo>
                      <a:cubicBezTo>
                        <a:pt x="87476" y="23919"/>
                        <a:pt x="104561" y="28703"/>
                        <a:pt x="104561" y="49889"/>
                      </a:cubicBezTo>
                      <a:close/>
                    </a:path>
                  </a:pathLst>
                </a:custGeom>
                <a:solidFill>
                  <a:srgbClr val="FFCF71"/>
                </a:solidFill>
                <a:ln w="68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pic>
            <p:nvPicPr>
              <p:cNvPr id="147" name="Graphic 146" descr="Atom with solid fill">
                <a:extLst>
                  <a:ext uri="{FF2B5EF4-FFF2-40B4-BE49-F238E27FC236}">
                    <a16:creationId xmlns:a16="http://schemas.microsoft.com/office/drawing/2014/main" id="{24032B4B-B0BF-4E6F-AFAA-E78A1B37BE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203521" y="2825391"/>
                <a:ext cx="887166" cy="887164"/>
              </a:xfrm>
              <a:prstGeom prst="rect">
                <a:avLst/>
              </a:prstGeom>
            </p:spPr>
          </p:pic>
          <p:pic>
            <p:nvPicPr>
              <p:cNvPr id="148" name="Graphic 147">
                <a:extLst>
                  <a:ext uri="{FF2B5EF4-FFF2-40B4-BE49-F238E27FC236}">
                    <a16:creationId xmlns:a16="http://schemas.microsoft.com/office/drawing/2014/main" id="{D89FC88F-74B2-4EBF-890B-BFA26CD272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529203" y="2947990"/>
                <a:ext cx="802455" cy="641964"/>
              </a:xfrm>
              <a:prstGeom prst="rect">
                <a:avLst/>
              </a:prstGeom>
            </p:spPr>
          </p:pic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DFF26DC5-96A3-4318-BA37-BB8D11AAA91A}"/>
                  </a:ext>
                </a:extLst>
              </p:cNvPr>
              <p:cNvGrpSpPr/>
              <p:nvPr/>
            </p:nvGrpSpPr>
            <p:grpSpPr>
              <a:xfrm>
                <a:off x="7179530" y="2895666"/>
                <a:ext cx="1076924" cy="789178"/>
                <a:chOff x="4837732" y="1685792"/>
                <a:chExt cx="1076924" cy="789178"/>
              </a:xfrm>
            </p:grpSpPr>
            <p:pic>
              <p:nvPicPr>
                <p:cNvPr id="150" name="Graphic 149" descr="Question Mark with solid fill">
                  <a:extLst>
                    <a:ext uri="{FF2B5EF4-FFF2-40B4-BE49-F238E27FC236}">
                      <a16:creationId xmlns:a16="http://schemas.microsoft.com/office/drawing/2014/main" id="{CD2BC29D-6D97-4F7E-8728-F823042B37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37732" y="1765491"/>
                  <a:ext cx="587216" cy="587216"/>
                </a:xfrm>
                <a:prstGeom prst="rect">
                  <a:avLst/>
                </a:prstGeom>
              </p:spPr>
            </p:pic>
            <p:sp>
              <p:nvSpPr>
                <p:cNvPr id="151" name="Equals 150">
                  <a:extLst>
                    <a:ext uri="{FF2B5EF4-FFF2-40B4-BE49-F238E27FC236}">
                      <a16:creationId xmlns:a16="http://schemas.microsoft.com/office/drawing/2014/main" id="{FD3C56A5-B3ED-4F8C-9E34-597EA27D3707}"/>
                    </a:ext>
                  </a:extLst>
                </p:cNvPr>
                <p:cNvSpPr/>
                <p:nvPr/>
              </p:nvSpPr>
              <p:spPr>
                <a:xfrm>
                  <a:off x="5280012" y="1685792"/>
                  <a:ext cx="634644" cy="789178"/>
                </a:xfrm>
                <a:prstGeom prst="mathEqual">
                  <a:avLst>
                    <a:gd name="adj1" fmla="val 17221"/>
                    <a:gd name="adj2" fmla="val 10185"/>
                  </a:avLst>
                </a:prstGeom>
                <a:solidFill>
                  <a:srgbClr val="FFCF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52" name="Multiplication Sign 151">
                <a:extLst>
                  <a:ext uri="{FF2B5EF4-FFF2-40B4-BE49-F238E27FC236}">
                    <a16:creationId xmlns:a16="http://schemas.microsoft.com/office/drawing/2014/main" id="{AEA6B030-9091-454A-91C7-5596161D4266}"/>
                  </a:ext>
                </a:extLst>
              </p:cNvPr>
              <p:cNvSpPr/>
              <p:nvPr/>
            </p:nvSpPr>
            <p:spPr>
              <a:xfrm>
                <a:off x="3872052" y="2967004"/>
                <a:ext cx="634644" cy="634644"/>
              </a:xfrm>
              <a:prstGeom prst="mathMultiply">
                <a:avLst>
                  <a:gd name="adj1" fmla="val 16618"/>
                </a:avLst>
              </a:prstGeom>
              <a:solidFill>
                <a:srgbClr val="FFCF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3" name="Multiplication Sign 152">
                <a:extLst>
                  <a:ext uri="{FF2B5EF4-FFF2-40B4-BE49-F238E27FC236}">
                    <a16:creationId xmlns:a16="http://schemas.microsoft.com/office/drawing/2014/main" id="{8796D607-A620-45BB-AAB3-7E5EC703C863}"/>
                  </a:ext>
                </a:extLst>
              </p:cNvPr>
              <p:cNvSpPr/>
              <p:nvPr/>
            </p:nvSpPr>
            <p:spPr>
              <a:xfrm rot="18900000">
                <a:off x="5592249" y="2951650"/>
                <a:ext cx="634644" cy="634644"/>
              </a:xfrm>
              <a:prstGeom prst="mathMultiply">
                <a:avLst>
                  <a:gd name="adj1" fmla="val 16618"/>
                </a:avLst>
              </a:prstGeom>
              <a:solidFill>
                <a:srgbClr val="FFCF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C9A99CC2-D6A5-430A-B04D-5FEB7AF5949D}"/>
                </a:ext>
              </a:extLst>
            </p:cNvPr>
            <p:cNvSpPr txBox="1"/>
            <p:nvPr/>
          </p:nvSpPr>
          <p:spPr>
            <a:xfrm>
              <a:off x="2966290" y="3593744"/>
              <a:ext cx="4267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1400" b="1" dirty="0">
                  <a:solidFill>
                    <a:schemeClr val="bg1"/>
                  </a:solidFill>
                </a:rPr>
                <a:t>RPi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D6C538A2-0D65-4539-875A-39A32F9341C0}"/>
                </a:ext>
              </a:extLst>
            </p:cNvPr>
            <p:cNvSpPr txBox="1"/>
            <p:nvPr/>
          </p:nvSpPr>
          <p:spPr>
            <a:xfrm>
              <a:off x="4945203" y="3615006"/>
              <a:ext cx="4347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1400" b="1" dirty="0">
                  <a:solidFill>
                    <a:schemeClr val="bg1"/>
                  </a:solidFill>
                </a:rPr>
                <a:t>IDE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78C1E1DA-58E3-4890-B5DD-01A9AFA49354}"/>
                </a:ext>
              </a:extLst>
            </p:cNvPr>
            <p:cNvSpPr txBox="1"/>
            <p:nvPr/>
          </p:nvSpPr>
          <p:spPr>
            <a:xfrm>
              <a:off x="6402969" y="3601364"/>
              <a:ext cx="4988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1400" b="1" dirty="0">
                  <a:solidFill>
                    <a:schemeClr val="bg1"/>
                  </a:solidFill>
                </a:rPr>
                <a:t>MM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CB87CA9B-B5C9-412E-AF37-DAC303FAA6F0}"/>
                </a:ext>
              </a:extLst>
            </p:cNvPr>
            <p:cNvSpPr txBox="1"/>
            <p:nvPr/>
          </p:nvSpPr>
          <p:spPr>
            <a:xfrm>
              <a:off x="8684208" y="3599525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1400" b="1" dirty="0">
                  <a:solidFill>
                    <a:schemeClr val="bg1"/>
                  </a:solidFill>
                </a:rPr>
                <a:t>POC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CFC0B975-C1D5-4FF5-872E-6116E19EBAE9}"/>
              </a:ext>
            </a:extLst>
          </p:cNvPr>
          <p:cNvGrpSpPr/>
          <p:nvPr/>
        </p:nvGrpSpPr>
        <p:grpSpPr>
          <a:xfrm>
            <a:off x="3256286" y="4928275"/>
            <a:ext cx="5688137" cy="1052610"/>
            <a:chOff x="3117823" y="4928275"/>
            <a:chExt cx="5688137" cy="1052610"/>
          </a:xfrm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94BF736-5BEE-482C-B9C0-A8D967760F62}"/>
                </a:ext>
              </a:extLst>
            </p:cNvPr>
            <p:cNvSpPr/>
            <p:nvPr/>
          </p:nvSpPr>
          <p:spPr>
            <a:xfrm>
              <a:off x="5837506" y="5887955"/>
              <a:ext cx="1856" cy="1856"/>
            </a:xfrm>
            <a:custGeom>
              <a:avLst/>
              <a:gdLst>
                <a:gd name="connsiteX0" fmla="*/ 0 w 980"/>
                <a:gd name="connsiteY0" fmla="*/ 981 h 980"/>
                <a:gd name="connsiteX1" fmla="*/ 981 w 980"/>
                <a:gd name="connsiteY1" fmla="*/ 0 h 980"/>
                <a:gd name="connsiteX2" fmla="*/ 654 w 980"/>
                <a:gd name="connsiteY2" fmla="*/ 0 h 980"/>
                <a:gd name="connsiteX3" fmla="*/ 0 w 980"/>
                <a:gd name="connsiteY3" fmla="*/ 981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0" h="980">
                  <a:moveTo>
                    <a:pt x="0" y="981"/>
                  </a:moveTo>
                  <a:cubicBezTo>
                    <a:pt x="327" y="654"/>
                    <a:pt x="654" y="327"/>
                    <a:pt x="981" y="0"/>
                  </a:cubicBezTo>
                  <a:lnTo>
                    <a:pt x="654" y="0"/>
                  </a:lnTo>
                  <a:cubicBezTo>
                    <a:pt x="545" y="327"/>
                    <a:pt x="327" y="654"/>
                    <a:pt x="0" y="981"/>
                  </a:cubicBezTo>
                  <a:close/>
                </a:path>
              </a:pathLst>
            </a:custGeom>
            <a:solidFill>
              <a:srgbClr val="FFCF71"/>
            </a:solidFill>
            <a:ln w="10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3A27A73F-3A42-4C04-BA75-FA1F443D7E44}"/>
                </a:ext>
              </a:extLst>
            </p:cNvPr>
            <p:cNvSpPr/>
            <p:nvPr/>
          </p:nvSpPr>
          <p:spPr>
            <a:xfrm>
              <a:off x="5202511" y="5053901"/>
              <a:ext cx="1267680" cy="860602"/>
            </a:xfrm>
            <a:custGeom>
              <a:avLst/>
              <a:gdLst>
                <a:gd name="connsiteX0" fmla="*/ 69546 w 669231"/>
                <a:gd name="connsiteY0" fmla="*/ 249607 h 454327"/>
                <a:gd name="connsiteX1" fmla="*/ 69546 w 669231"/>
                <a:gd name="connsiteY1" fmla="*/ 249607 h 454327"/>
                <a:gd name="connsiteX2" fmla="*/ 69546 w 669231"/>
                <a:gd name="connsiteY2" fmla="*/ 249607 h 454327"/>
                <a:gd name="connsiteX3" fmla="*/ 69437 w 669231"/>
                <a:gd name="connsiteY3" fmla="*/ 249607 h 454327"/>
                <a:gd name="connsiteX4" fmla="*/ 68674 w 669231"/>
                <a:gd name="connsiteY4" fmla="*/ 249607 h 454327"/>
                <a:gd name="connsiteX5" fmla="*/ 70527 w 669231"/>
                <a:gd name="connsiteY5" fmla="*/ 249607 h 454327"/>
                <a:gd name="connsiteX6" fmla="*/ 70418 w 669231"/>
                <a:gd name="connsiteY6" fmla="*/ 249607 h 454327"/>
                <a:gd name="connsiteX7" fmla="*/ 69437 w 669231"/>
                <a:gd name="connsiteY7" fmla="*/ 249607 h 454327"/>
                <a:gd name="connsiteX8" fmla="*/ 69437 w 669231"/>
                <a:gd name="connsiteY8" fmla="*/ 249607 h 454327"/>
                <a:gd name="connsiteX9" fmla="*/ 70418 w 669231"/>
                <a:gd name="connsiteY9" fmla="*/ 249607 h 454327"/>
                <a:gd name="connsiteX10" fmla="*/ 159777 w 669231"/>
                <a:gd name="connsiteY10" fmla="*/ 196427 h 454327"/>
                <a:gd name="connsiteX11" fmla="*/ 131989 w 669231"/>
                <a:gd name="connsiteY11" fmla="*/ 124613 h 454327"/>
                <a:gd name="connsiteX12" fmla="*/ 131771 w 669231"/>
                <a:gd name="connsiteY12" fmla="*/ 124177 h 454327"/>
                <a:gd name="connsiteX13" fmla="*/ 108123 w 669231"/>
                <a:gd name="connsiteY13" fmla="*/ 98677 h 454327"/>
                <a:gd name="connsiteX14" fmla="*/ 107905 w 669231"/>
                <a:gd name="connsiteY14" fmla="*/ 98459 h 454327"/>
                <a:gd name="connsiteX15" fmla="*/ 101803 w 669231"/>
                <a:gd name="connsiteY15" fmla="*/ 82985 h 454327"/>
                <a:gd name="connsiteX16" fmla="*/ 101694 w 669231"/>
                <a:gd name="connsiteY16" fmla="*/ 76773 h 454327"/>
                <a:gd name="connsiteX17" fmla="*/ 137982 w 669231"/>
                <a:gd name="connsiteY17" fmla="*/ 43100 h 454327"/>
                <a:gd name="connsiteX18" fmla="*/ 159668 w 669231"/>
                <a:gd name="connsiteY18" fmla="*/ 80806 h 454327"/>
                <a:gd name="connsiteX19" fmla="*/ 159886 w 669231"/>
                <a:gd name="connsiteY19" fmla="*/ 80806 h 454327"/>
                <a:gd name="connsiteX20" fmla="*/ 182117 w 669231"/>
                <a:gd name="connsiteY20" fmla="*/ 59447 h 454327"/>
                <a:gd name="connsiteX21" fmla="*/ 132315 w 669231"/>
                <a:gd name="connsiteY21" fmla="*/ 25556 h 454327"/>
                <a:gd name="connsiteX22" fmla="*/ 76956 w 669231"/>
                <a:gd name="connsiteY22" fmla="*/ 65876 h 454327"/>
                <a:gd name="connsiteX23" fmla="*/ 116623 w 669231"/>
                <a:gd name="connsiteY23" fmla="*/ 170164 h 454327"/>
                <a:gd name="connsiteX24" fmla="*/ 112046 w 669231"/>
                <a:gd name="connsiteY24" fmla="*/ 233370 h 454327"/>
                <a:gd name="connsiteX25" fmla="*/ 59521 w 669231"/>
                <a:gd name="connsiteY25" fmla="*/ 204164 h 454327"/>
                <a:gd name="connsiteX26" fmla="*/ 40886 w 669231"/>
                <a:gd name="connsiteY26" fmla="*/ 195991 h 454327"/>
                <a:gd name="connsiteX27" fmla="*/ 70418 w 669231"/>
                <a:gd name="connsiteY27" fmla="*/ 249607 h 454327"/>
                <a:gd name="connsiteX28" fmla="*/ 70418 w 669231"/>
                <a:gd name="connsiteY28" fmla="*/ 249607 h 454327"/>
                <a:gd name="connsiteX29" fmla="*/ 669232 w 669231"/>
                <a:gd name="connsiteY29" fmla="*/ 144338 h 454327"/>
                <a:gd name="connsiteX30" fmla="*/ 669232 w 669231"/>
                <a:gd name="connsiteY30" fmla="*/ 144556 h 454327"/>
                <a:gd name="connsiteX31" fmla="*/ 666181 w 669231"/>
                <a:gd name="connsiteY31" fmla="*/ 158286 h 454327"/>
                <a:gd name="connsiteX32" fmla="*/ 655392 w 669231"/>
                <a:gd name="connsiteY32" fmla="*/ 179536 h 454327"/>
                <a:gd name="connsiteX33" fmla="*/ 641661 w 669231"/>
                <a:gd name="connsiteY33" fmla="*/ 198171 h 454327"/>
                <a:gd name="connsiteX34" fmla="*/ 610931 w 669231"/>
                <a:gd name="connsiteY34" fmla="*/ 234895 h 454327"/>
                <a:gd name="connsiteX35" fmla="*/ 554264 w 669231"/>
                <a:gd name="connsiteY35" fmla="*/ 288184 h 454327"/>
                <a:gd name="connsiteX36" fmla="*/ 452155 w 669231"/>
                <a:gd name="connsiteY36" fmla="*/ 318369 h 454327"/>
                <a:gd name="connsiteX37" fmla="*/ 164790 w 669231"/>
                <a:gd name="connsiteY37" fmla="*/ 453498 h 454327"/>
                <a:gd name="connsiteX38" fmla="*/ 163373 w 669231"/>
                <a:gd name="connsiteY38" fmla="*/ 454260 h 454327"/>
                <a:gd name="connsiteX39" fmla="*/ 162719 w 669231"/>
                <a:gd name="connsiteY39" fmla="*/ 453716 h 454327"/>
                <a:gd name="connsiteX40" fmla="*/ 1328 w 669231"/>
                <a:gd name="connsiteY40" fmla="*/ 362613 h 454327"/>
                <a:gd name="connsiteX41" fmla="*/ 21 w 669231"/>
                <a:gd name="connsiteY41" fmla="*/ 361741 h 454327"/>
                <a:gd name="connsiteX42" fmla="*/ 892 w 669231"/>
                <a:gd name="connsiteY42" fmla="*/ 360434 h 454327"/>
                <a:gd name="connsiteX43" fmla="*/ 500431 w 669231"/>
                <a:gd name="connsiteY43" fmla="*/ 287748 h 454327"/>
                <a:gd name="connsiteX44" fmla="*/ 606681 w 669231"/>
                <a:gd name="connsiteY44" fmla="*/ 217132 h 454327"/>
                <a:gd name="connsiteX45" fmla="*/ 638392 w 669231"/>
                <a:gd name="connsiteY45" fmla="*/ 179318 h 454327"/>
                <a:gd name="connsiteX46" fmla="*/ 635777 w 669231"/>
                <a:gd name="connsiteY46" fmla="*/ 166568 h 454327"/>
                <a:gd name="connsiteX47" fmla="*/ 584341 w 669231"/>
                <a:gd name="connsiteY47" fmla="*/ 202421 h 454327"/>
                <a:gd name="connsiteX48" fmla="*/ 581507 w 669231"/>
                <a:gd name="connsiteY48" fmla="*/ 203620 h 454327"/>
                <a:gd name="connsiteX49" fmla="*/ 580854 w 669231"/>
                <a:gd name="connsiteY49" fmla="*/ 204382 h 454327"/>
                <a:gd name="connsiteX50" fmla="*/ 569411 w 669231"/>
                <a:gd name="connsiteY50" fmla="*/ 229882 h 454327"/>
                <a:gd name="connsiteX51" fmla="*/ 546745 w 669231"/>
                <a:gd name="connsiteY51" fmla="*/ 252440 h 454327"/>
                <a:gd name="connsiteX52" fmla="*/ 518193 w 669231"/>
                <a:gd name="connsiteY52" fmla="*/ 262139 h 454327"/>
                <a:gd name="connsiteX53" fmla="*/ 514052 w 669231"/>
                <a:gd name="connsiteY53" fmla="*/ 262248 h 454327"/>
                <a:gd name="connsiteX54" fmla="*/ 494546 w 669231"/>
                <a:gd name="connsiteY54" fmla="*/ 258434 h 454327"/>
                <a:gd name="connsiteX55" fmla="*/ 483540 w 669231"/>
                <a:gd name="connsiteY55" fmla="*/ 239363 h 454327"/>
                <a:gd name="connsiteX56" fmla="*/ 488770 w 669231"/>
                <a:gd name="connsiteY56" fmla="*/ 225088 h 454327"/>
                <a:gd name="connsiteX57" fmla="*/ 498142 w 669231"/>
                <a:gd name="connsiteY57" fmla="*/ 215389 h 454327"/>
                <a:gd name="connsiteX58" fmla="*/ 498360 w 669231"/>
                <a:gd name="connsiteY58" fmla="*/ 215280 h 454327"/>
                <a:gd name="connsiteX59" fmla="*/ 552956 w 669231"/>
                <a:gd name="connsiteY59" fmla="*/ 199588 h 454327"/>
                <a:gd name="connsiteX60" fmla="*/ 553719 w 669231"/>
                <a:gd name="connsiteY60" fmla="*/ 198825 h 454327"/>
                <a:gd name="connsiteX61" fmla="*/ 561892 w 669231"/>
                <a:gd name="connsiteY61" fmla="*/ 168966 h 454327"/>
                <a:gd name="connsiteX62" fmla="*/ 561129 w 669231"/>
                <a:gd name="connsiteY62" fmla="*/ 167549 h 454327"/>
                <a:gd name="connsiteX63" fmla="*/ 559931 w 669231"/>
                <a:gd name="connsiteY63" fmla="*/ 167985 h 454327"/>
                <a:gd name="connsiteX64" fmla="*/ 546309 w 669231"/>
                <a:gd name="connsiteY64" fmla="*/ 185312 h 454327"/>
                <a:gd name="connsiteX65" fmla="*/ 531052 w 669231"/>
                <a:gd name="connsiteY65" fmla="*/ 197735 h 454327"/>
                <a:gd name="connsiteX66" fmla="*/ 517540 w 669231"/>
                <a:gd name="connsiteY66" fmla="*/ 200568 h 454327"/>
                <a:gd name="connsiteX67" fmla="*/ 503809 w 669231"/>
                <a:gd name="connsiteY67" fmla="*/ 194139 h 454327"/>
                <a:gd name="connsiteX68" fmla="*/ 497815 w 669231"/>
                <a:gd name="connsiteY68" fmla="*/ 173870 h 454327"/>
                <a:gd name="connsiteX69" fmla="*/ 497815 w 669231"/>
                <a:gd name="connsiteY69" fmla="*/ 169075 h 454327"/>
                <a:gd name="connsiteX70" fmla="*/ 497052 w 669231"/>
                <a:gd name="connsiteY70" fmla="*/ 167658 h 454327"/>
                <a:gd name="connsiteX71" fmla="*/ 495636 w 669231"/>
                <a:gd name="connsiteY71" fmla="*/ 168421 h 454327"/>
                <a:gd name="connsiteX72" fmla="*/ 490405 w 669231"/>
                <a:gd name="connsiteY72" fmla="*/ 177793 h 454327"/>
                <a:gd name="connsiteX73" fmla="*/ 471552 w 669231"/>
                <a:gd name="connsiteY73" fmla="*/ 202203 h 454327"/>
                <a:gd name="connsiteX74" fmla="*/ 450956 w 669231"/>
                <a:gd name="connsiteY74" fmla="*/ 213645 h 454327"/>
                <a:gd name="connsiteX75" fmla="*/ 431450 w 669231"/>
                <a:gd name="connsiteY75" fmla="*/ 193158 h 454327"/>
                <a:gd name="connsiteX76" fmla="*/ 447796 w 669231"/>
                <a:gd name="connsiteY76" fmla="*/ 109139 h 454327"/>
                <a:gd name="connsiteX77" fmla="*/ 448559 w 669231"/>
                <a:gd name="connsiteY77" fmla="*/ 103472 h 454327"/>
                <a:gd name="connsiteX78" fmla="*/ 441693 w 669231"/>
                <a:gd name="connsiteY78" fmla="*/ 98459 h 454327"/>
                <a:gd name="connsiteX79" fmla="*/ 427636 w 669231"/>
                <a:gd name="connsiteY79" fmla="*/ 104344 h 454327"/>
                <a:gd name="connsiteX80" fmla="*/ 415540 w 669231"/>
                <a:gd name="connsiteY80" fmla="*/ 119709 h 454327"/>
                <a:gd name="connsiteX81" fmla="*/ 405841 w 669231"/>
                <a:gd name="connsiteY81" fmla="*/ 139870 h 454327"/>
                <a:gd name="connsiteX82" fmla="*/ 398322 w 669231"/>
                <a:gd name="connsiteY82" fmla="*/ 163190 h 454327"/>
                <a:gd name="connsiteX83" fmla="*/ 393091 w 669231"/>
                <a:gd name="connsiteY83" fmla="*/ 185203 h 454327"/>
                <a:gd name="connsiteX84" fmla="*/ 389386 w 669231"/>
                <a:gd name="connsiteY84" fmla="*/ 204055 h 454327"/>
                <a:gd name="connsiteX85" fmla="*/ 387315 w 669231"/>
                <a:gd name="connsiteY85" fmla="*/ 215171 h 454327"/>
                <a:gd name="connsiteX86" fmla="*/ 387097 w 669231"/>
                <a:gd name="connsiteY86" fmla="*/ 216043 h 454327"/>
                <a:gd name="connsiteX87" fmla="*/ 357129 w 669231"/>
                <a:gd name="connsiteY87" fmla="*/ 218004 h 454327"/>
                <a:gd name="connsiteX88" fmla="*/ 357020 w 669231"/>
                <a:gd name="connsiteY88" fmla="*/ 216914 h 454327"/>
                <a:gd name="connsiteX89" fmla="*/ 363341 w 669231"/>
                <a:gd name="connsiteY89" fmla="*/ 188799 h 454327"/>
                <a:gd name="connsiteX90" fmla="*/ 360726 w 669231"/>
                <a:gd name="connsiteY90" fmla="*/ 193376 h 454327"/>
                <a:gd name="connsiteX91" fmla="*/ 341982 w 669231"/>
                <a:gd name="connsiteY91" fmla="*/ 217786 h 454327"/>
                <a:gd name="connsiteX92" fmla="*/ 321386 w 669231"/>
                <a:gd name="connsiteY92" fmla="*/ 229229 h 454327"/>
                <a:gd name="connsiteX93" fmla="*/ 320078 w 669231"/>
                <a:gd name="connsiteY93" fmla="*/ 229229 h 454327"/>
                <a:gd name="connsiteX94" fmla="*/ 302533 w 669231"/>
                <a:gd name="connsiteY94" fmla="*/ 204600 h 454327"/>
                <a:gd name="connsiteX95" fmla="*/ 302315 w 669231"/>
                <a:gd name="connsiteY95" fmla="*/ 194684 h 454327"/>
                <a:gd name="connsiteX96" fmla="*/ 301553 w 669231"/>
                <a:gd name="connsiteY96" fmla="*/ 193267 h 454327"/>
                <a:gd name="connsiteX97" fmla="*/ 300136 w 669231"/>
                <a:gd name="connsiteY97" fmla="*/ 194030 h 454327"/>
                <a:gd name="connsiteX98" fmla="*/ 255129 w 669231"/>
                <a:gd name="connsiteY98" fmla="*/ 240344 h 454327"/>
                <a:gd name="connsiteX99" fmla="*/ 235514 w 669231"/>
                <a:gd name="connsiteY99" fmla="*/ 218876 h 454327"/>
                <a:gd name="connsiteX100" fmla="*/ 249136 w 669231"/>
                <a:gd name="connsiteY100" fmla="*/ 146408 h 454327"/>
                <a:gd name="connsiteX101" fmla="*/ 252078 w 669231"/>
                <a:gd name="connsiteY101" fmla="*/ 130498 h 454327"/>
                <a:gd name="connsiteX102" fmla="*/ 248155 w 669231"/>
                <a:gd name="connsiteY102" fmla="*/ 125594 h 454327"/>
                <a:gd name="connsiteX103" fmla="*/ 247719 w 669231"/>
                <a:gd name="connsiteY103" fmla="*/ 125594 h 454327"/>
                <a:gd name="connsiteX104" fmla="*/ 236822 w 669231"/>
                <a:gd name="connsiteY104" fmla="*/ 130607 h 454327"/>
                <a:gd name="connsiteX105" fmla="*/ 222219 w 669231"/>
                <a:gd name="connsiteY105" fmla="*/ 144229 h 454327"/>
                <a:gd name="connsiteX106" fmla="*/ 211104 w 669231"/>
                <a:gd name="connsiteY106" fmla="*/ 164389 h 454327"/>
                <a:gd name="connsiteX107" fmla="*/ 204347 w 669231"/>
                <a:gd name="connsiteY107" fmla="*/ 184222 h 454327"/>
                <a:gd name="connsiteX108" fmla="*/ 199444 w 669231"/>
                <a:gd name="connsiteY108" fmla="*/ 204491 h 454327"/>
                <a:gd name="connsiteX109" fmla="*/ 195085 w 669231"/>
                <a:gd name="connsiteY109" fmla="*/ 224107 h 454327"/>
                <a:gd name="connsiteX110" fmla="*/ 191162 w 669231"/>
                <a:gd name="connsiteY110" fmla="*/ 241543 h 454327"/>
                <a:gd name="connsiteX111" fmla="*/ 190944 w 669231"/>
                <a:gd name="connsiteY111" fmla="*/ 242414 h 454327"/>
                <a:gd name="connsiteX112" fmla="*/ 162174 w 669231"/>
                <a:gd name="connsiteY112" fmla="*/ 244267 h 454327"/>
                <a:gd name="connsiteX113" fmla="*/ 160976 w 669231"/>
                <a:gd name="connsiteY113" fmla="*/ 243177 h 454327"/>
                <a:gd name="connsiteX114" fmla="*/ 160976 w 669231"/>
                <a:gd name="connsiteY114" fmla="*/ 242741 h 454327"/>
                <a:gd name="connsiteX115" fmla="*/ 160976 w 669231"/>
                <a:gd name="connsiteY115" fmla="*/ 242741 h 454327"/>
                <a:gd name="connsiteX116" fmla="*/ 178847 w 669231"/>
                <a:gd name="connsiteY116" fmla="*/ 171908 h 454327"/>
                <a:gd name="connsiteX117" fmla="*/ 199117 w 669231"/>
                <a:gd name="connsiteY117" fmla="*/ 95299 h 454327"/>
                <a:gd name="connsiteX118" fmla="*/ 216553 w 669231"/>
                <a:gd name="connsiteY118" fmla="*/ 47895 h 454327"/>
                <a:gd name="connsiteX119" fmla="*/ 237476 w 669231"/>
                <a:gd name="connsiteY119" fmla="*/ 14767 h 454327"/>
                <a:gd name="connsiteX120" fmla="*/ 264501 w 669231"/>
                <a:gd name="connsiteY120" fmla="*/ 56 h 454327"/>
                <a:gd name="connsiteX121" fmla="*/ 280956 w 669231"/>
                <a:gd name="connsiteY121" fmla="*/ 15094 h 454327"/>
                <a:gd name="connsiteX122" fmla="*/ 274854 w 669231"/>
                <a:gd name="connsiteY122" fmla="*/ 43536 h 454327"/>
                <a:gd name="connsiteX123" fmla="*/ 234206 w 669231"/>
                <a:gd name="connsiteY123" fmla="*/ 116440 h 454327"/>
                <a:gd name="connsiteX124" fmla="*/ 234206 w 669231"/>
                <a:gd name="connsiteY124" fmla="*/ 118075 h 454327"/>
                <a:gd name="connsiteX125" fmla="*/ 235841 w 669231"/>
                <a:gd name="connsiteY125" fmla="*/ 118075 h 454327"/>
                <a:gd name="connsiteX126" fmla="*/ 246303 w 669231"/>
                <a:gd name="connsiteY126" fmla="*/ 111427 h 454327"/>
                <a:gd name="connsiteX127" fmla="*/ 263956 w 669231"/>
                <a:gd name="connsiteY127" fmla="*/ 106414 h 454327"/>
                <a:gd name="connsiteX128" fmla="*/ 282591 w 669231"/>
                <a:gd name="connsiteY128" fmla="*/ 122216 h 454327"/>
                <a:gd name="connsiteX129" fmla="*/ 281283 w 669231"/>
                <a:gd name="connsiteY129" fmla="*/ 134421 h 454327"/>
                <a:gd name="connsiteX130" fmla="*/ 277578 w 669231"/>
                <a:gd name="connsiteY130" fmla="*/ 146953 h 454327"/>
                <a:gd name="connsiteX131" fmla="*/ 274309 w 669231"/>
                <a:gd name="connsiteY131" fmla="*/ 158504 h 454327"/>
                <a:gd name="connsiteX132" fmla="*/ 270931 w 669231"/>
                <a:gd name="connsiteY132" fmla="*/ 170709 h 454327"/>
                <a:gd name="connsiteX133" fmla="*/ 267770 w 669231"/>
                <a:gd name="connsiteY133" fmla="*/ 183786 h 454327"/>
                <a:gd name="connsiteX134" fmla="*/ 265373 w 669231"/>
                <a:gd name="connsiteY134" fmla="*/ 204818 h 454327"/>
                <a:gd name="connsiteX135" fmla="*/ 269296 w 669231"/>
                <a:gd name="connsiteY135" fmla="*/ 211357 h 454327"/>
                <a:gd name="connsiteX136" fmla="*/ 269623 w 669231"/>
                <a:gd name="connsiteY136" fmla="*/ 211357 h 454327"/>
                <a:gd name="connsiteX137" fmla="*/ 308309 w 669231"/>
                <a:gd name="connsiteY137" fmla="*/ 154472 h 454327"/>
                <a:gd name="connsiteX138" fmla="*/ 308527 w 669231"/>
                <a:gd name="connsiteY138" fmla="*/ 153927 h 454327"/>
                <a:gd name="connsiteX139" fmla="*/ 321277 w 669231"/>
                <a:gd name="connsiteY139" fmla="*/ 118184 h 454327"/>
                <a:gd name="connsiteX140" fmla="*/ 343508 w 669231"/>
                <a:gd name="connsiteY140" fmla="*/ 97152 h 454327"/>
                <a:gd name="connsiteX141" fmla="*/ 360944 w 669231"/>
                <a:gd name="connsiteY141" fmla="*/ 96280 h 454327"/>
                <a:gd name="connsiteX142" fmla="*/ 362142 w 669231"/>
                <a:gd name="connsiteY142" fmla="*/ 97370 h 454327"/>
                <a:gd name="connsiteX143" fmla="*/ 361815 w 669231"/>
                <a:gd name="connsiteY143" fmla="*/ 98241 h 454327"/>
                <a:gd name="connsiteX144" fmla="*/ 361815 w 669231"/>
                <a:gd name="connsiteY144" fmla="*/ 98241 h 454327"/>
                <a:gd name="connsiteX145" fmla="*/ 351136 w 669231"/>
                <a:gd name="connsiteY145" fmla="*/ 119056 h 454327"/>
                <a:gd name="connsiteX146" fmla="*/ 341328 w 669231"/>
                <a:gd name="connsiteY146" fmla="*/ 144991 h 454327"/>
                <a:gd name="connsiteX147" fmla="*/ 334354 w 669231"/>
                <a:gd name="connsiteY147" fmla="*/ 168421 h 454327"/>
                <a:gd name="connsiteX148" fmla="*/ 331194 w 669231"/>
                <a:gd name="connsiteY148" fmla="*/ 191959 h 454327"/>
                <a:gd name="connsiteX149" fmla="*/ 335661 w 669231"/>
                <a:gd name="connsiteY149" fmla="*/ 199697 h 454327"/>
                <a:gd name="connsiteX150" fmla="*/ 335988 w 669231"/>
                <a:gd name="connsiteY150" fmla="*/ 199697 h 454327"/>
                <a:gd name="connsiteX151" fmla="*/ 345469 w 669231"/>
                <a:gd name="connsiteY151" fmla="*/ 193812 h 454327"/>
                <a:gd name="connsiteX152" fmla="*/ 355604 w 669231"/>
                <a:gd name="connsiteY152" fmla="*/ 181716 h 454327"/>
                <a:gd name="connsiteX153" fmla="*/ 364213 w 669231"/>
                <a:gd name="connsiteY153" fmla="*/ 165588 h 454327"/>
                <a:gd name="connsiteX154" fmla="*/ 372386 w 669231"/>
                <a:gd name="connsiteY154" fmla="*/ 148588 h 454327"/>
                <a:gd name="connsiteX155" fmla="*/ 376527 w 669231"/>
                <a:gd name="connsiteY155" fmla="*/ 141068 h 454327"/>
                <a:gd name="connsiteX156" fmla="*/ 377944 w 669231"/>
                <a:gd name="connsiteY156" fmla="*/ 138453 h 454327"/>
                <a:gd name="connsiteX157" fmla="*/ 385245 w 669231"/>
                <a:gd name="connsiteY157" fmla="*/ 93338 h 454327"/>
                <a:gd name="connsiteX158" fmla="*/ 384264 w 669231"/>
                <a:gd name="connsiteY158" fmla="*/ 89197 h 454327"/>
                <a:gd name="connsiteX159" fmla="*/ 384264 w 669231"/>
                <a:gd name="connsiteY159" fmla="*/ 89197 h 454327"/>
                <a:gd name="connsiteX160" fmla="*/ 384482 w 669231"/>
                <a:gd name="connsiteY160" fmla="*/ 87671 h 454327"/>
                <a:gd name="connsiteX161" fmla="*/ 385136 w 669231"/>
                <a:gd name="connsiteY161" fmla="*/ 87453 h 454327"/>
                <a:gd name="connsiteX162" fmla="*/ 397232 w 669231"/>
                <a:gd name="connsiteY162" fmla="*/ 86690 h 454327"/>
                <a:gd name="connsiteX163" fmla="*/ 411072 w 669231"/>
                <a:gd name="connsiteY163" fmla="*/ 88216 h 454327"/>
                <a:gd name="connsiteX164" fmla="*/ 414886 w 669231"/>
                <a:gd name="connsiteY164" fmla="*/ 94863 h 454327"/>
                <a:gd name="connsiteX165" fmla="*/ 414123 w 669231"/>
                <a:gd name="connsiteY165" fmla="*/ 102818 h 454327"/>
                <a:gd name="connsiteX166" fmla="*/ 415104 w 669231"/>
                <a:gd name="connsiteY166" fmla="*/ 104126 h 454327"/>
                <a:gd name="connsiteX167" fmla="*/ 416085 w 669231"/>
                <a:gd name="connsiteY167" fmla="*/ 103799 h 454327"/>
                <a:gd name="connsiteX168" fmla="*/ 458475 w 669231"/>
                <a:gd name="connsiteY168" fmla="*/ 81132 h 454327"/>
                <a:gd name="connsiteX169" fmla="*/ 477110 w 669231"/>
                <a:gd name="connsiteY169" fmla="*/ 97588 h 454327"/>
                <a:gd name="connsiteX170" fmla="*/ 476347 w 669231"/>
                <a:gd name="connsiteY170" fmla="*/ 108703 h 454327"/>
                <a:gd name="connsiteX171" fmla="*/ 470463 w 669231"/>
                <a:gd name="connsiteY171" fmla="*/ 130716 h 454327"/>
                <a:gd name="connsiteX172" fmla="*/ 460873 w 669231"/>
                <a:gd name="connsiteY172" fmla="*/ 178447 h 454327"/>
                <a:gd name="connsiteX173" fmla="*/ 465014 w 669231"/>
                <a:gd name="connsiteY173" fmla="*/ 184658 h 454327"/>
                <a:gd name="connsiteX174" fmla="*/ 465341 w 669231"/>
                <a:gd name="connsiteY174" fmla="*/ 184658 h 454327"/>
                <a:gd name="connsiteX175" fmla="*/ 474713 w 669231"/>
                <a:gd name="connsiteY175" fmla="*/ 178664 h 454327"/>
                <a:gd name="connsiteX176" fmla="*/ 484956 w 669231"/>
                <a:gd name="connsiteY176" fmla="*/ 166350 h 454327"/>
                <a:gd name="connsiteX177" fmla="*/ 493674 w 669231"/>
                <a:gd name="connsiteY177" fmla="*/ 150440 h 454327"/>
                <a:gd name="connsiteX178" fmla="*/ 501738 w 669231"/>
                <a:gd name="connsiteY178" fmla="*/ 133658 h 454327"/>
                <a:gd name="connsiteX179" fmla="*/ 503700 w 669231"/>
                <a:gd name="connsiteY179" fmla="*/ 129517 h 454327"/>
                <a:gd name="connsiteX180" fmla="*/ 503809 w 669231"/>
                <a:gd name="connsiteY180" fmla="*/ 129299 h 454327"/>
                <a:gd name="connsiteX181" fmla="*/ 514924 w 669231"/>
                <a:gd name="connsiteY181" fmla="*/ 96498 h 454327"/>
                <a:gd name="connsiteX182" fmla="*/ 531270 w 669231"/>
                <a:gd name="connsiteY182" fmla="*/ 76556 h 454327"/>
                <a:gd name="connsiteX183" fmla="*/ 555572 w 669231"/>
                <a:gd name="connsiteY183" fmla="*/ 70780 h 454327"/>
                <a:gd name="connsiteX184" fmla="*/ 555572 w 669231"/>
                <a:gd name="connsiteY184" fmla="*/ 70780 h 454327"/>
                <a:gd name="connsiteX185" fmla="*/ 558078 w 669231"/>
                <a:gd name="connsiteY185" fmla="*/ 72850 h 454327"/>
                <a:gd name="connsiteX186" fmla="*/ 558078 w 669231"/>
                <a:gd name="connsiteY186" fmla="*/ 73068 h 454327"/>
                <a:gd name="connsiteX187" fmla="*/ 556225 w 669231"/>
                <a:gd name="connsiteY187" fmla="*/ 77209 h 454327"/>
                <a:gd name="connsiteX188" fmla="*/ 534975 w 669231"/>
                <a:gd name="connsiteY188" fmla="*/ 119056 h 454327"/>
                <a:gd name="connsiteX189" fmla="*/ 525931 w 669231"/>
                <a:gd name="connsiteY189" fmla="*/ 168857 h 454327"/>
                <a:gd name="connsiteX190" fmla="*/ 530508 w 669231"/>
                <a:gd name="connsiteY190" fmla="*/ 178120 h 454327"/>
                <a:gd name="connsiteX191" fmla="*/ 530725 w 669231"/>
                <a:gd name="connsiteY191" fmla="*/ 178120 h 454327"/>
                <a:gd name="connsiteX192" fmla="*/ 554809 w 669231"/>
                <a:gd name="connsiteY192" fmla="*/ 154363 h 454327"/>
                <a:gd name="connsiteX193" fmla="*/ 576604 w 669231"/>
                <a:gd name="connsiteY193" fmla="*/ 107613 h 454327"/>
                <a:gd name="connsiteX194" fmla="*/ 579328 w 669231"/>
                <a:gd name="connsiteY194" fmla="*/ 98241 h 454327"/>
                <a:gd name="connsiteX195" fmla="*/ 581834 w 669231"/>
                <a:gd name="connsiteY195" fmla="*/ 89850 h 454327"/>
                <a:gd name="connsiteX196" fmla="*/ 584232 w 669231"/>
                <a:gd name="connsiteY196" fmla="*/ 83421 h 454327"/>
                <a:gd name="connsiteX197" fmla="*/ 587392 w 669231"/>
                <a:gd name="connsiteY197" fmla="*/ 77427 h 454327"/>
                <a:gd name="connsiteX198" fmla="*/ 591097 w 669231"/>
                <a:gd name="connsiteY198" fmla="*/ 73504 h 454327"/>
                <a:gd name="connsiteX199" fmla="*/ 596437 w 669231"/>
                <a:gd name="connsiteY199" fmla="*/ 70017 h 454327"/>
                <a:gd name="connsiteX200" fmla="*/ 612129 w 669231"/>
                <a:gd name="connsiteY200" fmla="*/ 67075 h 454327"/>
                <a:gd name="connsiteX201" fmla="*/ 624225 w 669231"/>
                <a:gd name="connsiteY201" fmla="*/ 66312 h 454327"/>
                <a:gd name="connsiteX202" fmla="*/ 625642 w 669231"/>
                <a:gd name="connsiteY202" fmla="*/ 66966 h 454327"/>
                <a:gd name="connsiteX203" fmla="*/ 624988 w 669231"/>
                <a:gd name="connsiteY203" fmla="*/ 68382 h 454327"/>
                <a:gd name="connsiteX204" fmla="*/ 624770 w 669231"/>
                <a:gd name="connsiteY204" fmla="*/ 68600 h 454327"/>
                <a:gd name="connsiteX205" fmla="*/ 608969 w 669231"/>
                <a:gd name="connsiteY205" fmla="*/ 98786 h 454327"/>
                <a:gd name="connsiteX206" fmla="*/ 598616 w 669231"/>
                <a:gd name="connsiteY206" fmla="*/ 135620 h 454327"/>
                <a:gd name="connsiteX207" fmla="*/ 593495 w 669231"/>
                <a:gd name="connsiteY207" fmla="*/ 155780 h 454327"/>
                <a:gd name="connsiteX208" fmla="*/ 589245 w 669231"/>
                <a:gd name="connsiteY208" fmla="*/ 172998 h 454327"/>
                <a:gd name="connsiteX209" fmla="*/ 584995 w 669231"/>
                <a:gd name="connsiteY209" fmla="*/ 189780 h 454327"/>
                <a:gd name="connsiteX210" fmla="*/ 585540 w 669231"/>
                <a:gd name="connsiteY210" fmla="*/ 191196 h 454327"/>
                <a:gd name="connsiteX211" fmla="*/ 586629 w 669231"/>
                <a:gd name="connsiteY211" fmla="*/ 190979 h 454327"/>
                <a:gd name="connsiteX212" fmla="*/ 619322 w 669231"/>
                <a:gd name="connsiteY212" fmla="*/ 165697 h 454327"/>
                <a:gd name="connsiteX213" fmla="*/ 669014 w 669231"/>
                <a:gd name="connsiteY213" fmla="*/ 143030 h 454327"/>
                <a:gd name="connsiteX214" fmla="*/ 669232 w 669231"/>
                <a:gd name="connsiteY214" fmla="*/ 144338 h 454327"/>
                <a:gd name="connsiteX215" fmla="*/ 265700 w 669231"/>
                <a:gd name="connsiteY215" fmla="*/ 9645 h 454327"/>
                <a:gd name="connsiteX216" fmla="*/ 242597 w 669231"/>
                <a:gd name="connsiteY216" fmla="*/ 45607 h 454327"/>
                <a:gd name="connsiteX217" fmla="*/ 219822 w 669231"/>
                <a:gd name="connsiteY217" fmla="*/ 114043 h 454327"/>
                <a:gd name="connsiteX218" fmla="*/ 220585 w 669231"/>
                <a:gd name="connsiteY218" fmla="*/ 115459 h 454327"/>
                <a:gd name="connsiteX219" fmla="*/ 221892 w 669231"/>
                <a:gd name="connsiteY219" fmla="*/ 115023 h 454327"/>
                <a:gd name="connsiteX220" fmla="*/ 262322 w 669231"/>
                <a:gd name="connsiteY220" fmla="*/ 40594 h 454327"/>
                <a:gd name="connsiteX221" fmla="*/ 268642 w 669231"/>
                <a:gd name="connsiteY221" fmla="*/ 14549 h 454327"/>
                <a:gd name="connsiteX222" fmla="*/ 265918 w 669231"/>
                <a:gd name="connsiteY222" fmla="*/ 9754 h 454327"/>
                <a:gd name="connsiteX223" fmla="*/ 265700 w 669231"/>
                <a:gd name="connsiteY223" fmla="*/ 9645 h 454327"/>
                <a:gd name="connsiteX224" fmla="*/ 548706 w 669231"/>
                <a:gd name="connsiteY224" fmla="*/ 215062 h 454327"/>
                <a:gd name="connsiteX225" fmla="*/ 548052 w 669231"/>
                <a:gd name="connsiteY225" fmla="*/ 213645 h 454327"/>
                <a:gd name="connsiteX226" fmla="*/ 547399 w 669231"/>
                <a:gd name="connsiteY226" fmla="*/ 213645 h 454327"/>
                <a:gd name="connsiteX227" fmla="*/ 529854 w 669231"/>
                <a:gd name="connsiteY227" fmla="*/ 217241 h 454327"/>
                <a:gd name="connsiteX228" fmla="*/ 502937 w 669231"/>
                <a:gd name="connsiteY228" fmla="*/ 228030 h 454327"/>
                <a:gd name="connsiteX229" fmla="*/ 502719 w 669231"/>
                <a:gd name="connsiteY229" fmla="*/ 228357 h 454327"/>
                <a:gd name="connsiteX230" fmla="*/ 501629 w 669231"/>
                <a:gd name="connsiteY230" fmla="*/ 239363 h 454327"/>
                <a:gd name="connsiteX231" fmla="*/ 507950 w 669231"/>
                <a:gd name="connsiteY231" fmla="*/ 248190 h 454327"/>
                <a:gd name="connsiteX232" fmla="*/ 517213 w 669231"/>
                <a:gd name="connsiteY232" fmla="*/ 250914 h 454327"/>
                <a:gd name="connsiteX233" fmla="*/ 548706 w 669231"/>
                <a:gd name="connsiteY233" fmla="*/ 215062 h 454327"/>
                <a:gd name="connsiteX234" fmla="*/ 353860 w 669231"/>
                <a:gd name="connsiteY234" fmla="*/ 74812 h 454327"/>
                <a:gd name="connsiteX235" fmla="*/ 353860 w 669231"/>
                <a:gd name="connsiteY235" fmla="*/ 74812 h 454327"/>
                <a:gd name="connsiteX236" fmla="*/ 371623 w 669231"/>
                <a:gd name="connsiteY236" fmla="*/ 61517 h 454327"/>
                <a:gd name="connsiteX237" fmla="*/ 368027 w 669231"/>
                <a:gd name="connsiteY237" fmla="*/ 49966 h 454327"/>
                <a:gd name="connsiteX238" fmla="*/ 360726 w 669231"/>
                <a:gd name="connsiteY238" fmla="*/ 48004 h 454327"/>
                <a:gd name="connsiteX239" fmla="*/ 350155 w 669231"/>
                <a:gd name="connsiteY239" fmla="*/ 53562 h 454327"/>
                <a:gd name="connsiteX240" fmla="*/ 347104 w 669231"/>
                <a:gd name="connsiteY240" fmla="*/ 68709 h 454327"/>
                <a:gd name="connsiteX241" fmla="*/ 353860 w 669231"/>
                <a:gd name="connsiteY241" fmla="*/ 74812 h 45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</a:cxnLst>
              <a:rect l="l" t="t" r="r" b="b"/>
              <a:pathLst>
                <a:path w="669231" h="454327">
                  <a:moveTo>
                    <a:pt x="69546" y="249607"/>
                  </a:moveTo>
                  <a:lnTo>
                    <a:pt x="69546" y="249607"/>
                  </a:lnTo>
                  <a:cubicBezTo>
                    <a:pt x="65950" y="249498"/>
                    <a:pt x="68348" y="249607"/>
                    <a:pt x="69546" y="249607"/>
                  </a:cubicBezTo>
                  <a:close/>
                  <a:moveTo>
                    <a:pt x="69437" y="249607"/>
                  </a:moveTo>
                  <a:cubicBezTo>
                    <a:pt x="65950" y="249498"/>
                    <a:pt x="67476" y="249607"/>
                    <a:pt x="68674" y="249607"/>
                  </a:cubicBezTo>
                  <a:lnTo>
                    <a:pt x="70527" y="249607"/>
                  </a:lnTo>
                  <a:lnTo>
                    <a:pt x="70418" y="249607"/>
                  </a:lnTo>
                  <a:lnTo>
                    <a:pt x="69437" y="249607"/>
                  </a:lnTo>
                  <a:cubicBezTo>
                    <a:pt x="70200" y="249607"/>
                    <a:pt x="70527" y="249716"/>
                    <a:pt x="69437" y="249607"/>
                  </a:cubicBezTo>
                  <a:close/>
                  <a:moveTo>
                    <a:pt x="70418" y="249607"/>
                  </a:moveTo>
                  <a:cubicBezTo>
                    <a:pt x="108450" y="250479"/>
                    <a:pt x="148226" y="241652"/>
                    <a:pt x="159777" y="196427"/>
                  </a:cubicBezTo>
                  <a:cubicBezTo>
                    <a:pt x="167296" y="167222"/>
                    <a:pt x="148553" y="145972"/>
                    <a:pt x="131989" y="124613"/>
                  </a:cubicBezTo>
                  <a:cubicBezTo>
                    <a:pt x="131880" y="124504"/>
                    <a:pt x="131771" y="124395"/>
                    <a:pt x="131771" y="124177"/>
                  </a:cubicBezTo>
                  <a:cubicBezTo>
                    <a:pt x="131117" y="121453"/>
                    <a:pt x="113136" y="104889"/>
                    <a:pt x="108123" y="98677"/>
                  </a:cubicBezTo>
                  <a:cubicBezTo>
                    <a:pt x="108123" y="98568"/>
                    <a:pt x="108014" y="98568"/>
                    <a:pt x="107905" y="98459"/>
                  </a:cubicBezTo>
                  <a:cubicBezTo>
                    <a:pt x="105508" y="96716"/>
                    <a:pt x="103001" y="87889"/>
                    <a:pt x="101803" y="82985"/>
                  </a:cubicBezTo>
                  <a:cubicBezTo>
                    <a:pt x="101258" y="80915"/>
                    <a:pt x="101258" y="78844"/>
                    <a:pt x="101694" y="76773"/>
                  </a:cubicBezTo>
                  <a:cubicBezTo>
                    <a:pt x="106053" y="54543"/>
                    <a:pt x="108450" y="38306"/>
                    <a:pt x="137982" y="43100"/>
                  </a:cubicBezTo>
                  <a:cubicBezTo>
                    <a:pt x="159232" y="46588"/>
                    <a:pt x="148226" y="77754"/>
                    <a:pt x="159668" y="80806"/>
                  </a:cubicBezTo>
                  <a:lnTo>
                    <a:pt x="159886" y="80806"/>
                  </a:lnTo>
                  <a:cubicBezTo>
                    <a:pt x="166751" y="81459"/>
                    <a:pt x="180155" y="65004"/>
                    <a:pt x="182117" y="59447"/>
                  </a:cubicBezTo>
                  <a:cubicBezTo>
                    <a:pt x="189745" y="37870"/>
                    <a:pt x="145719" y="24684"/>
                    <a:pt x="132315" y="25556"/>
                  </a:cubicBezTo>
                  <a:cubicBezTo>
                    <a:pt x="105399" y="27190"/>
                    <a:pt x="87745" y="41793"/>
                    <a:pt x="76956" y="65876"/>
                  </a:cubicBezTo>
                  <a:cubicBezTo>
                    <a:pt x="57123" y="110229"/>
                    <a:pt x="94174" y="139761"/>
                    <a:pt x="116623" y="170164"/>
                  </a:cubicBezTo>
                  <a:cubicBezTo>
                    <a:pt x="133623" y="193158"/>
                    <a:pt x="132860" y="213645"/>
                    <a:pt x="112046" y="233370"/>
                  </a:cubicBezTo>
                  <a:cubicBezTo>
                    <a:pt x="89162" y="255055"/>
                    <a:pt x="62572" y="225196"/>
                    <a:pt x="59521" y="204164"/>
                  </a:cubicBezTo>
                  <a:cubicBezTo>
                    <a:pt x="56796" y="184876"/>
                    <a:pt x="57014" y="171472"/>
                    <a:pt x="40886" y="195991"/>
                  </a:cubicBezTo>
                  <a:cubicBezTo>
                    <a:pt x="25957" y="218767"/>
                    <a:pt x="41322" y="248408"/>
                    <a:pt x="70418" y="249607"/>
                  </a:cubicBezTo>
                  <a:lnTo>
                    <a:pt x="70418" y="249607"/>
                  </a:lnTo>
                  <a:close/>
                  <a:moveTo>
                    <a:pt x="669232" y="144338"/>
                  </a:moveTo>
                  <a:lnTo>
                    <a:pt x="669232" y="144556"/>
                  </a:lnTo>
                  <a:cubicBezTo>
                    <a:pt x="668796" y="149241"/>
                    <a:pt x="667815" y="153818"/>
                    <a:pt x="666181" y="158286"/>
                  </a:cubicBezTo>
                  <a:cubicBezTo>
                    <a:pt x="663347" y="165697"/>
                    <a:pt x="659751" y="172889"/>
                    <a:pt x="655392" y="179536"/>
                  </a:cubicBezTo>
                  <a:cubicBezTo>
                    <a:pt x="650052" y="187709"/>
                    <a:pt x="647219" y="190979"/>
                    <a:pt x="641661" y="198171"/>
                  </a:cubicBezTo>
                  <a:cubicBezTo>
                    <a:pt x="631200" y="211793"/>
                    <a:pt x="623136" y="221927"/>
                    <a:pt x="610931" y="234895"/>
                  </a:cubicBezTo>
                  <a:cubicBezTo>
                    <a:pt x="593931" y="252876"/>
                    <a:pt x="574969" y="273472"/>
                    <a:pt x="554264" y="288184"/>
                  </a:cubicBezTo>
                  <a:cubicBezTo>
                    <a:pt x="524732" y="309325"/>
                    <a:pt x="487463" y="315100"/>
                    <a:pt x="452155" y="318369"/>
                  </a:cubicBezTo>
                  <a:cubicBezTo>
                    <a:pt x="348847" y="327741"/>
                    <a:pt x="196828" y="341690"/>
                    <a:pt x="164790" y="453498"/>
                  </a:cubicBezTo>
                  <a:cubicBezTo>
                    <a:pt x="164572" y="454151"/>
                    <a:pt x="164027" y="454478"/>
                    <a:pt x="163373" y="454260"/>
                  </a:cubicBezTo>
                  <a:cubicBezTo>
                    <a:pt x="163046" y="454151"/>
                    <a:pt x="162828" y="454042"/>
                    <a:pt x="162719" y="453716"/>
                  </a:cubicBezTo>
                  <a:cubicBezTo>
                    <a:pt x="131335" y="400100"/>
                    <a:pt x="63880" y="360761"/>
                    <a:pt x="1328" y="362613"/>
                  </a:cubicBezTo>
                  <a:cubicBezTo>
                    <a:pt x="674" y="362722"/>
                    <a:pt x="130" y="362395"/>
                    <a:pt x="21" y="361741"/>
                  </a:cubicBezTo>
                  <a:cubicBezTo>
                    <a:pt x="-88" y="361087"/>
                    <a:pt x="239" y="360543"/>
                    <a:pt x="892" y="360434"/>
                  </a:cubicBezTo>
                  <a:cubicBezTo>
                    <a:pt x="161956" y="280446"/>
                    <a:pt x="326508" y="318805"/>
                    <a:pt x="500431" y="287748"/>
                  </a:cubicBezTo>
                  <a:cubicBezTo>
                    <a:pt x="543911" y="280011"/>
                    <a:pt x="580418" y="251459"/>
                    <a:pt x="606681" y="217132"/>
                  </a:cubicBezTo>
                  <a:cubicBezTo>
                    <a:pt x="616706" y="204164"/>
                    <a:pt x="629565" y="193158"/>
                    <a:pt x="638392" y="179318"/>
                  </a:cubicBezTo>
                  <a:cubicBezTo>
                    <a:pt x="639809" y="177030"/>
                    <a:pt x="647110" y="158831"/>
                    <a:pt x="635777" y="166568"/>
                  </a:cubicBezTo>
                  <a:cubicBezTo>
                    <a:pt x="618232" y="178447"/>
                    <a:pt x="603411" y="193158"/>
                    <a:pt x="584341" y="202421"/>
                  </a:cubicBezTo>
                  <a:cubicBezTo>
                    <a:pt x="583469" y="202857"/>
                    <a:pt x="582488" y="203293"/>
                    <a:pt x="581507" y="203620"/>
                  </a:cubicBezTo>
                  <a:cubicBezTo>
                    <a:pt x="581181" y="203729"/>
                    <a:pt x="580963" y="204055"/>
                    <a:pt x="580854" y="204382"/>
                  </a:cubicBezTo>
                  <a:cubicBezTo>
                    <a:pt x="578129" y="213318"/>
                    <a:pt x="574315" y="221927"/>
                    <a:pt x="569411" y="229882"/>
                  </a:cubicBezTo>
                  <a:cubicBezTo>
                    <a:pt x="563636" y="238927"/>
                    <a:pt x="555899" y="246664"/>
                    <a:pt x="546745" y="252440"/>
                  </a:cubicBezTo>
                  <a:cubicBezTo>
                    <a:pt x="538245" y="258107"/>
                    <a:pt x="528328" y="261376"/>
                    <a:pt x="518193" y="262139"/>
                  </a:cubicBezTo>
                  <a:cubicBezTo>
                    <a:pt x="516777" y="262248"/>
                    <a:pt x="515469" y="262248"/>
                    <a:pt x="514052" y="262248"/>
                  </a:cubicBezTo>
                  <a:cubicBezTo>
                    <a:pt x="505988" y="262248"/>
                    <a:pt x="500758" y="261594"/>
                    <a:pt x="494546" y="258434"/>
                  </a:cubicBezTo>
                  <a:cubicBezTo>
                    <a:pt x="486591" y="254293"/>
                    <a:pt x="484084" y="247536"/>
                    <a:pt x="483540" y="239363"/>
                  </a:cubicBezTo>
                  <a:cubicBezTo>
                    <a:pt x="483213" y="234459"/>
                    <a:pt x="486264" y="229120"/>
                    <a:pt x="488770" y="225088"/>
                  </a:cubicBezTo>
                  <a:cubicBezTo>
                    <a:pt x="491277" y="221055"/>
                    <a:pt x="495309" y="216588"/>
                    <a:pt x="498142" y="215389"/>
                  </a:cubicBezTo>
                  <a:lnTo>
                    <a:pt x="498360" y="215280"/>
                  </a:lnTo>
                  <a:cubicBezTo>
                    <a:pt x="512527" y="204818"/>
                    <a:pt x="536610" y="204055"/>
                    <a:pt x="552956" y="199588"/>
                  </a:cubicBezTo>
                  <a:cubicBezTo>
                    <a:pt x="553392" y="199479"/>
                    <a:pt x="553719" y="199152"/>
                    <a:pt x="553719" y="198825"/>
                  </a:cubicBezTo>
                  <a:lnTo>
                    <a:pt x="561892" y="168966"/>
                  </a:lnTo>
                  <a:cubicBezTo>
                    <a:pt x="562110" y="168312"/>
                    <a:pt x="561674" y="167767"/>
                    <a:pt x="561129" y="167549"/>
                  </a:cubicBezTo>
                  <a:cubicBezTo>
                    <a:pt x="560693" y="167440"/>
                    <a:pt x="560149" y="167658"/>
                    <a:pt x="559931" y="167985"/>
                  </a:cubicBezTo>
                  <a:cubicBezTo>
                    <a:pt x="555790" y="174088"/>
                    <a:pt x="551213" y="179863"/>
                    <a:pt x="546309" y="185312"/>
                  </a:cubicBezTo>
                  <a:cubicBezTo>
                    <a:pt x="539879" y="192068"/>
                    <a:pt x="534866" y="196209"/>
                    <a:pt x="531052" y="197735"/>
                  </a:cubicBezTo>
                  <a:cubicBezTo>
                    <a:pt x="526693" y="199370"/>
                    <a:pt x="522116" y="200350"/>
                    <a:pt x="517540" y="200568"/>
                  </a:cubicBezTo>
                  <a:cubicBezTo>
                    <a:pt x="512091" y="200895"/>
                    <a:pt x="507405" y="198716"/>
                    <a:pt x="503809" y="194139"/>
                  </a:cubicBezTo>
                  <a:cubicBezTo>
                    <a:pt x="500213" y="189562"/>
                    <a:pt x="498251" y="182805"/>
                    <a:pt x="497815" y="173870"/>
                  </a:cubicBezTo>
                  <a:cubicBezTo>
                    <a:pt x="497706" y="172453"/>
                    <a:pt x="497706" y="170818"/>
                    <a:pt x="497815" y="169075"/>
                  </a:cubicBezTo>
                  <a:cubicBezTo>
                    <a:pt x="497924" y="168421"/>
                    <a:pt x="497597" y="167876"/>
                    <a:pt x="497052" y="167658"/>
                  </a:cubicBezTo>
                  <a:cubicBezTo>
                    <a:pt x="496399" y="167549"/>
                    <a:pt x="495854" y="167876"/>
                    <a:pt x="495636" y="168421"/>
                  </a:cubicBezTo>
                  <a:cubicBezTo>
                    <a:pt x="493892" y="171799"/>
                    <a:pt x="492149" y="174959"/>
                    <a:pt x="490405" y="177793"/>
                  </a:cubicBezTo>
                  <a:cubicBezTo>
                    <a:pt x="485283" y="186729"/>
                    <a:pt x="478854" y="194902"/>
                    <a:pt x="471552" y="202203"/>
                  </a:cubicBezTo>
                  <a:cubicBezTo>
                    <a:pt x="464360" y="209395"/>
                    <a:pt x="457386" y="213209"/>
                    <a:pt x="450956" y="213645"/>
                  </a:cubicBezTo>
                  <a:cubicBezTo>
                    <a:pt x="438860" y="214408"/>
                    <a:pt x="432322" y="207543"/>
                    <a:pt x="431450" y="193158"/>
                  </a:cubicBezTo>
                  <a:cubicBezTo>
                    <a:pt x="430578" y="179427"/>
                    <a:pt x="436027" y="151203"/>
                    <a:pt x="447796" y="109139"/>
                  </a:cubicBezTo>
                  <a:cubicBezTo>
                    <a:pt x="448450" y="107286"/>
                    <a:pt x="448668" y="105325"/>
                    <a:pt x="448559" y="103472"/>
                  </a:cubicBezTo>
                  <a:cubicBezTo>
                    <a:pt x="448341" y="99658"/>
                    <a:pt x="446161" y="98132"/>
                    <a:pt x="441693" y="98459"/>
                  </a:cubicBezTo>
                  <a:cubicBezTo>
                    <a:pt x="436572" y="98895"/>
                    <a:pt x="431668" y="100966"/>
                    <a:pt x="427636" y="104344"/>
                  </a:cubicBezTo>
                  <a:cubicBezTo>
                    <a:pt x="422623" y="108594"/>
                    <a:pt x="418482" y="113825"/>
                    <a:pt x="415540" y="119709"/>
                  </a:cubicBezTo>
                  <a:cubicBezTo>
                    <a:pt x="411943" y="126248"/>
                    <a:pt x="408783" y="133004"/>
                    <a:pt x="405841" y="139870"/>
                  </a:cubicBezTo>
                  <a:cubicBezTo>
                    <a:pt x="402790" y="147389"/>
                    <a:pt x="400283" y="155235"/>
                    <a:pt x="398322" y="163190"/>
                  </a:cubicBezTo>
                  <a:cubicBezTo>
                    <a:pt x="396142" y="172017"/>
                    <a:pt x="394290" y="179427"/>
                    <a:pt x="393091" y="185203"/>
                  </a:cubicBezTo>
                  <a:cubicBezTo>
                    <a:pt x="391783" y="191196"/>
                    <a:pt x="390584" y="197517"/>
                    <a:pt x="389386" y="204055"/>
                  </a:cubicBezTo>
                  <a:cubicBezTo>
                    <a:pt x="388514" y="208632"/>
                    <a:pt x="387533" y="214299"/>
                    <a:pt x="387315" y="215171"/>
                  </a:cubicBezTo>
                  <a:lnTo>
                    <a:pt x="387097" y="216043"/>
                  </a:lnTo>
                  <a:lnTo>
                    <a:pt x="357129" y="218004"/>
                  </a:lnTo>
                  <a:lnTo>
                    <a:pt x="357020" y="216914"/>
                  </a:lnTo>
                  <a:cubicBezTo>
                    <a:pt x="356802" y="214299"/>
                    <a:pt x="358982" y="205036"/>
                    <a:pt x="363341" y="188799"/>
                  </a:cubicBezTo>
                  <a:cubicBezTo>
                    <a:pt x="362469" y="190325"/>
                    <a:pt x="361597" y="191850"/>
                    <a:pt x="360726" y="193376"/>
                  </a:cubicBezTo>
                  <a:cubicBezTo>
                    <a:pt x="355604" y="202312"/>
                    <a:pt x="349283" y="210485"/>
                    <a:pt x="341982" y="217786"/>
                  </a:cubicBezTo>
                  <a:cubicBezTo>
                    <a:pt x="334790" y="224979"/>
                    <a:pt x="327815" y="228793"/>
                    <a:pt x="321386" y="229229"/>
                  </a:cubicBezTo>
                  <a:cubicBezTo>
                    <a:pt x="320950" y="229229"/>
                    <a:pt x="320514" y="229229"/>
                    <a:pt x="320078" y="229229"/>
                  </a:cubicBezTo>
                  <a:cubicBezTo>
                    <a:pt x="309508" y="229229"/>
                    <a:pt x="303514" y="220946"/>
                    <a:pt x="302533" y="204600"/>
                  </a:cubicBezTo>
                  <a:cubicBezTo>
                    <a:pt x="302315" y="201331"/>
                    <a:pt x="302206" y="198062"/>
                    <a:pt x="302315" y="194684"/>
                  </a:cubicBezTo>
                  <a:cubicBezTo>
                    <a:pt x="302424" y="194030"/>
                    <a:pt x="302097" y="193485"/>
                    <a:pt x="301553" y="193267"/>
                  </a:cubicBezTo>
                  <a:cubicBezTo>
                    <a:pt x="300899" y="193158"/>
                    <a:pt x="300354" y="193485"/>
                    <a:pt x="300136" y="194030"/>
                  </a:cubicBezTo>
                  <a:cubicBezTo>
                    <a:pt x="283681" y="224216"/>
                    <a:pt x="268860" y="239472"/>
                    <a:pt x="255129" y="240344"/>
                  </a:cubicBezTo>
                  <a:cubicBezTo>
                    <a:pt x="243033" y="241107"/>
                    <a:pt x="236495" y="233914"/>
                    <a:pt x="235514" y="218876"/>
                  </a:cubicBezTo>
                  <a:cubicBezTo>
                    <a:pt x="234424" y="202203"/>
                    <a:pt x="239001" y="177793"/>
                    <a:pt x="249136" y="146408"/>
                  </a:cubicBezTo>
                  <a:cubicBezTo>
                    <a:pt x="251315" y="138671"/>
                    <a:pt x="252296" y="133331"/>
                    <a:pt x="252078" y="130498"/>
                  </a:cubicBezTo>
                  <a:cubicBezTo>
                    <a:pt x="251751" y="126139"/>
                    <a:pt x="249790" y="125594"/>
                    <a:pt x="248155" y="125594"/>
                  </a:cubicBezTo>
                  <a:lnTo>
                    <a:pt x="247719" y="125594"/>
                  </a:lnTo>
                  <a:cubicBezTo>
                    <a:pt x="246303" y="125703"/>
                    <a:pt x="243251" y="126575"/>
                    <a:pt x="236822" y="130607"/>
                  </a:cubicBezTo>
                  <a:cubicBezTo>
                    <a:pt x="231155" y="134312"/>
                    <a:pt x="226251" y="138889"/>
                    <a:pt x="222219" y="144229"/>
                  </a:cubicBezTo>
                  <a:cubicBezTo>
                    <a:pt x="217533" y="150331"/>
                    <a:pt x="213828" y="157197"/>
                    <a:pt x="211104" y="164389"/>
                  </a:cubicBezTo>
                  <a:cubicBezTo>
                    <a:pt x="208271" y="172017"/>
                    <a:pt x="205982" y="178664"/>
                    <a:pt x="204347" y="184222"/>
                  </a:cubicBezTo>
                  <a:cubicBezTo>
                    <a:pt x="202713" y="189780"/>
                    <a:pt x="201078" y="196645"/>
                    <a:pt x="199444" y="204491"/>
                  </a:cubicBezTo>
                  <a:cubicBezTo>
                    <a:pt x="197809" y="212337"/>
                    <a:pt x="196392" y="219094"/>
                    <a:pt x="195085" y="224107"/>
                  </a:cubicBezTo>
                  <a:cubicBezTo>
                    <a:pt x="193777" y="229120"/>
                    <a:pt x="192469" y="234895"/>
                    <a:pt x="191162" y="241543"/>
                  </a:cubicBezTo>
                  <a:lnTo>
                    <a:pt x="190944" y="242414"/>
                  </a:lnTo>
                  <a:lnTo>
                    <a:pt x="162174" y="244267"/>
                  </a:lnTo>
                  <a:cubicBezTo>
                    <a:pt x="161521" y="244267"/>
                    <a:pt x="160976" y="243831"/>
                    <a:pt x="160976" y="243177"/>
                  </a:cubicBezTo>
                  <a:cubicBezTo>
                    <a:pt x="160976" y="243068"/>
                    <a:pt x="160976" y="242959"/>
                    <a:pt x="160976" y="242741"/>
                  </a:cubicBezTo>
                  <a:lnTo>
                    <a:pt x="160976" y="242741"/>
                  </a:lnTo>
                  <a:cubicBezTo>
                    <a:pt x="165226" y="228030"/>
                    <a:pt x="171219" y="204164"/>
                    <a:pt x="178847" y="171908"/>
                  </a:cubicBezTo>
                  <a:cubicBezTo>
                    <a:pt x="186476" y="139652"/>
                    <a:pt x="193450" y="113825"/>
                    <a:pt x="199117" y="95299"/>
                  </a:cubicBezTo>
                  <a:cubicBezTo>
                    <a:pt x="204021" y="79171"/>
                    <a:pt x="209796" y="63261"/>
                    <a:pt x="216553" y="47895"/>
                  </a:cubicBezTo>
                  <a:cubicBezTo>
                    <a:pt x="221783" y="35908"/>
                    <a:pt x="228867" y="24684"/>
                    <a:pt x="237476" y="14767"/>
                  </a:cubicBezTo>
                  <a:cubicBezTo>
                    <a:pt x="245649" y="5613"/>
                    <a:pt x="254803" y="709"/>
                    <a:pt x="264501" y="56"/>
                  </a:cubicBezTo>
                  <a:cubicBezTo>
                    <a:pt x="274745" y="-598"/>
                    <a:pt x="280194" y="4524"/>
                    <a:pt x="280956" y="15094"/>
                  </a:cubicBezTo>
                  <a:cubicBezTo>
                    <a:pt x="281392" y="22177"/>
                    <a:pt x="279322" y="31658"/>
                    <a:pt x="274854" y="43536"/>
                  </a:cubicBezTo>
                  <a:cubicBezTo>
                    <a:pt x="266681" y="64568"/>
                    <a:pt x="253059" y="89088"/>
                    <a:pt x="234206" y="116440"/>
                  </a:cubicBezTo>
                  <a:cubicBezTo>
                    <a:pt x="233770" y="116876"/>
                    <a:pt x="233770" y="117639"/>
                    <a:pt x="234206" y="118075"/>
                  </a:cubicBezTo>
                  <a:cubicBezTo>
                    <a:pt x="234642" y="118511"/>
                    <a:pt x="235405" y="118511"/>
                    <a:pt x="235841" y="118075"/>
                  </a:cubicBezTo>
                  <a:cubicBezTo>
                    <a:pt x="239110" y="115568"/>
                    <a:pt x="242597" y="113280"/>
                    <a:pt x="246303" y="111427"/>
                  </a:cubicBezTo>
                  <a:cubicBezTo>
                    <a:pt x="251751" y="108594"/>
                    <a:pt x="257745" y="106959"/>
                    <a:pt x="263956" y="106414"/>
                  </a:cubicBezTo>
                  <a:cubicBezTo>
                    <a:pt x="275617" y="105652"/>
                    <a:pt x="281828" y="110991"/>
                    <a:pt x="282591" y="122216"/>
                  </a:cubicBezTo>
                  <a:cubicBezTo>
                    <a:pt x="282918" y="126357"/>
                    <a:pt x="282482" y="130498"/>
                    <a:pt x="281283" y="134421"/>
                  </a:cubicBezTo>
                  <a:cubicBezTo>
                    <a:pt x="280194" y="138017"/>
                    <a:pt x="278995" y="142267"/>
                    <a:pt x="277578" y="146953"/>
                  </a:cubicBezTo>
                  <a:cubicBezTo>
                    <a:pt x="276270" y="151639"/>
                    <a:pt x="275181" y="155562"/>
                    <a:pt x="274309" y="158504"/>
                  </a:cubicBezTo>
                  <a:cubicBezTo>
                    <a:pt x="273437" y="161556"/>
                    <a:pt x="272347" y="165588"/>
                    <a:pt x="270931" y="170709"/>
                  </a:cubicBezTo>
                  <a:cubicBezTo>
                    <a:pt x="269514" y="175831"/>
                    <a:pt x="268424" y="180299"/>
                    <a:pt x="267770" y="183786"/>
                  </a:cubicBezTo>
                  <a:cubicBezTo>
                    <a:pt x="265809" y="192613"/>
                    <a:pt x="265046" y="199697"/>
                    <a:pt x="265373" y="204818"/>
                  </a:cubicBezTo>
                  <a:cubicBezTo>
                    <a:pt x="265809" y="211357"/>
                    <a:pt x="268424" y="211357"/>
                    <a:pt x="269296" y="211357"/>
                  </a:cubicBezTo>
                  <a:lnTo>
                    <a:pt x="269623" y="211357"/>
                  </a:lnTo>
                  <a:cubicBezTo>
                    <a:pt x="280629" y="210703"/>
                    <a:pt x="293597" y="191523"/>
                    <a:pt x="308309" y="154472"/>
                  </a:cubicBezTo>
                  <a:cubicBezTo>
                    <a:pt x="308418" y="154254"/>
                    <a:pt x="308418" y="154145"/>
                    <a:pt x="308527" y="153927"/>
                  </a:cubicBezTo>
                  <a:cubicBezTo>
                    <a:pt x="311905" y="141722"/>
                    <a:pt x="316155" y="129735"/>
                    <a:pt x="321277" y="118184"/>
                  </a:cubicBezTo>
                  <a:cubicBezTo>
                    <a:pt x="327379" y="104780"/>
                    <a:pt x="334790" y="97697"/>
                    <a:pt x="343508" y="97152"/>
                  </a:cubicBezTo>
                  <a:lnTo>
                    <a:pt x="360944" y="96280"/>
                  </a:lnTo>
                  <a:cubicBezTo>
                    <a:pt x="361597" y="96280"/>
                    <a:pt x="362142" y="96716"/>
                    <a:pt x="362142" y="97370"/>
                  </a:cubicBezTo>
                  <a:cubicBezTo>
                    <a:pt x="362142" y="97697"/>
                    <a:pt x="362033" y="98023"/>
                    <a:pt x="361815" y="98241"/>
                  </a:cubicBezTo>
                  <a:lnTo>
                    <a:pt x="361815" y="98241"/>
                  </a:lnTo>
                  <a:cubicBezTo>
                    <a:pt x="359091" y="100857"/>
                    <a:pt x="355495" y="107831"/>
                    <a:pt x="351136" y="119056"/>
                  </a:cubicBezTo>
                  <a:cubicBezTo>
                    <a:pt x="346559" y="131152"/>
                    <a:pt x="343399" y="139434"/>
                    <a:pt x="341328" y="144991"/>
                  </a:cubicBezTo>
                  <a:cubicBezTo>
                    <a:pt x="339258" y="150767"/>
                    <a:pt x="336860" y="158613"/>
                    <a:pt x="334354" y="168421"/>
                  </a:cubicBezTo>
                  <a:cubicBezTo>
                    <a:pt x="331847" y="178229"/>
                    <a:pt x="330758" y="186075"/>
                    <a:pt x="331194" y="191959"/>
                  </a:cubicBezTo>
                  <a:cubicBezTo>
                    <a:pt x="331738" y="199697"/>
                    <a:pt x="334681" y="199697"/>
                    <a:pt x="335661" y="199697"/>
                  </a:cubicBezTo>
                  <a:lnTo>
                    <a:pt x="335988" y="199697"/>
                  </a:lnTo>
                  <a:cubicBezTo>
                    <a:pt x="337514" y="199588"/>
                    <a:pt x="340347" y="198498"/>
                    <a:pt x="345469" y="193812"/>
                  </a:cubicBezTo>
                  <a:cubicBezTo>
                    <a:pt x="349392" y="190216"/>
                    <a:pt x="352770" y="186184"/>
                    <a:pt x="355604" y="181716"/>
                  </a:cubicBezTo>
                  <a:cubicBezTo>
                    <a:pt x="358219" y="177466"/>
                    <a:pt x="361052" y="172126"/>
                    <a:pt x="364213" y="165588"/>
                  </a:cubicBezTo>
                  <a:cubicBezTo>
                    <a:pt x="367373" y="159049"/>
                    <a:pt x="370097" y="153382"/>
                    <a:pt x="372386" y="148588"/>
                  </a:cubicBezTo>
                  <a:cubicBezTo>
                    <a:pt x="374892" y="143466"/>
                    <a:pt x="375873" y="141722"/>
                    <a:pt x="376527" y="141068"/>
                  </a:cubicBezTo>
                  <a:lnTo>
                    <a:pt x="377944" y="138453"/>
                  </a:lnTo>
                  <a:cubicBezTo>
                    <a:pt x="383283" y="116876"/>
                    <a:pt x="385790" y="101729"/>
                    <a:pt x="385245" y="93338"/>
                  </a:cubicBezTo>
                  <a:cubicBezTo>
                    <a:pt x="385245" y="91921"/>
                    <a:pt x="384918" y="90504"/>
                    <a:pt x="384264" y="89197"/>
                  </a:cubicBezTo>
                  <a:lnTo>
                    <a:pt x="384264" y="89197"/>
                  </a:lnTo>
                  <a:cubicBezTo>
                    <a:pt x="383937" y="88761"/>
                    <a:pt x="383937" y="87998"/>
                    <a:pt x="384482" y="87671"/>
                  </a:cubicBezTo>
                  <a:cubicBezTo>
                    <a:pt x="384700" y="87562"/>
                    <a:pt x="384918" y="87453"/>
                    <a:pt x="385136" y="87453"/>
                  </a:cubicBezTo>
                  <a:lnTo>
                    <a:pt x="397232" y="86690"/>
                  </a:lnTo>
                  <a:cubicBezTo>
                    <a:pt x="404315" y="86254"/>
                    <a:pt x="408783" y="86690"/>
                    <a:pt x="411072" y="88216"/>
                  </a:cubicBezTo>
                  <a:cubicBezTo>
                    <a:pt x="413360" y="89741"/>
                    <a:pt x="414777" y="92248"/>
                    <a:pt x="414886" y="94863"/>
                  </a:cubicBezTo>
                  <a:cubicBezTo>
                    <a:pt x="414886" y="97479"/>
                    <a:pt x="414668" y="100203"/>
                    <a:pt x="414123" y="102818"/>
                  </a:cubicBezTo>
                  <a:cubicBezTo>
                    <a:pt x="414014" y="103472"/>
                    <a:pt x="414450" y="104017"/>
                    <a:pt x="415104" y="104126"/>
                  </a:cubicBezTo>
                  <a:cubicBezTo>
                    <a:pt x="415431" y="104235"/>
                    <a:pt x="415867" y="104017"/>
                    <a:pt x="416085" y="103799"/>
                  </a:cubicBezTo>
                  <a:cubicBezTo>
                    <a:pt x="429706" y="89632"/>
                    <a:pt x="443873" y="82004"/>
                    <a:pt x="458475" y="81132"/>
                  </a:cubicBezTo>
                  <a:cubicBezTo>
                    <a:pt x="470136" y="80370"/>
                    <a:pt x="476456" y="85927"/>
                    <a:pt x="477110" y="97588"/>
                  </a:cubicBezTo>
                  <a:cubicBezTo>
                    <a:pt x="477328" y="101293"/>
                    <a:pt x="477110" y="104998"/>
                    <a:pt x="476347" y="108703"/>
                  </a:cubicBezTo>
                  <a:cubicBezTo>
                    <a:pt x="475584" y="112408"/>
                    <a:pt x="473732" y="119600"/>
                    <a:pt x="470463" y="130716"/>
                  </a:cubicBezTo>
                  <a:cubicBezTo>
                    <a:pt x="463597" y="154581"/>
                    <a:pt x="460328" y="170600"/>
                    <a:pt x="460873" y="178447"/>
                  </a:cubicBezTo>
                  <a:cubicBezTo>
                    <a:pt x="461200" y="184004"/>
                    <a:pt x="463379" y="184658"/>
                    <a:pt x="465014" y="184658"/>
                  </a:cubicBezTo>
                  <a:lnTo>
                    <a:pt x="465341" y="184658"/>
                  </a:lnTo>
                  <a:cubicBezTo>
                    <a:pt x="466866" y="184549"/>
                    <a:pt x="469700" y="183459"/>
                    <a:pt x="474713" y="178664"/>
                  </a:cubicBezTo>
                  <a:cubicBezTo>
                    <a:pt x="478636" y="174959"/>
                    <a:pt x="482014" y="170818"/>
                    <a:pt x="484956" y="166350"/>
                  </a:cubicBezTo>
                  <a:cubicBezTo>
                    <a:pt x="488116" y="161229"/>
                    <a:pt x="491059" y="155889"/>
                    <a:pt x="493674" y="150440"/>
                  </a:cubicBezTo>
                  <a:cubicBezTo>
                    <a:pt x="496834" y="144120"/>
                    <a:pt x="499450" y="138453"/>
                    <a:pt x="501738" y="133658"/>
                  </a:cubicBezTo>
                  <a:cubicBezTo>
                    <a:pt x="502501" y="131914"/>
                    <a:pt x="503155" y="130607"/>
                    <a:pt x="503700" y="129517"/>
                  </a:cubicBezTo>
                  <a:cubicBezTo>
                    <a:pt x="503700" y="129408"/>
                    <a:pt x="503809" y="129408"/>
                    <a:pt x="503809" y="129299"/>
                  </a:cubicBezTo>
                  <a:cubicBezTo>
                    <a:pt x="506969" y="116004"/>
                    <a:pt x="510674" y="104998"/>
                    <a:pt x="514924" y="96498"/>
                  </a:cubicBezTo>
                  <a:cubicBezTo>
                    <a:pt x="519828" y="86472"/>
                    <a:pt x="525386" y="79825"/>
                    <a:pt x="531270" y="76556"/>
                  </a:cubicBezTo>
                  <a:cubicBezTo>
                    <a:pt x="537155" y="73286"/>
                    <a:pt x="545219" y="71434"/>
                    <a:pt x="555572" y="70780"/>
                  </a:cubicBezTo>
                  <a:lnTo>
                    <a:pt x="555572" y="70780"/>
                  </a:lnTo>
                  <a:cubicBezTo>
                    <a:pt x="556879" y="70671"/>
                    <a:pt x="557969" y="71652"/>
                    <a:pt x="558078" y="72850"/>
                  </a:cubicBezTo>
                  <a:cubicBezTo>
                    <a:pt x="558078" y="72959"/>
                    <a:pt x="558078" y="72959"/>
                    <a:pt x="558078" y="73068"/>
                  </a:cubicBezTo>
                  <a:cubicBezTo>
                    <a:pt x="558187" y="74267"/>
                    <a:pt x="557533" y="75575"/>
                    <a:pt x="556225" y="77209"/>
                  </a:cubicBezTo>
                  <a:cubicBezTo>
                    <a:pt x="548924" y="85165"/>
                    <a:pt x="541841" y="99222"/>
                    <a:pt x="534975" y="119056"/>
                  </a:cubicBezTo>
                  <a:cubicBezTo>
                    <a:pt x="528110" y="138889"/>
                    <a:pt x="525168" y="155562"/>
                    <a:pt x="525931" y="168857"/>
                  </a:cubicBezTo>
                  <a:cubicBezTo>
                    <a:pt x="526367" y="174959"/>
                    <a:pt x="527892" y="178120"/>
                    <a:pt x="530508" y="178120"/>
                  </a:cubicBezTo>
                  <a:lnTo>
                    <a:pt x="530725" y="178120"/>
                  </a:lnTo>
                  <a:cubicBezTo>
                    <a:pt x="537155" y="177684"/>
                    <a:pt x="545328" y="169729"/>
                    <a:pt x="554809" y="154363"/>
                  </a:cubicBezTo>
                  <a:cubicBezTo>
                    <a:pt x="564072" y="139761"/>
                    <a:pt x="571373" y="124068"/>
                    <a:pt x="576604" y="107613"/>
                  </a:cubicBezTo>
                  <a:cubicBezTo>
                    <a:pt x="577257" y="105434"/>
                    <a:pt x="578129" y="102382"/>
                    <a:pt x="579328" y="98241"/>
                  </a:cubicBezTo>
                  <a:cubicBezTo>
                    <a:pt x="580527" y="94100"/>
                    <a:pt x="581399" y="91376"/>
                    <a:pt x="581834" y="89850"/>
                  </a:cubicBezTo>
                  <a:cubicBezTo>
                    <a:pt x="582270" y="88325"/>
                    <a:pt x="583142" y="86145"/>
                    <a:pt x="584232" y="83421"/>
                  </a:cubicBezTo>
                  <a:cubicBezTo>
                    <a:pt x="584995" y="81241"/>
                    <a:pt x="586084" y="79280"/>
                    <a:pt x="587392" y="77427"/>
                  </a:cubicBezTo>
                  <a:cubicBezTo>
                    <a:pt x="588264" y="76447"/>
                    <a:pt x="589572" y="75139"/>
                    <a:pt x="591097" y="73504"/>
                  </a:cubicBezTo>
                  <a:cubicBezTo>
                    <a:pt x="592623" y="71870"/>
                    <a:pt x="594366" y="70671"/>
                    <a:pt x="596437" y="70017"/>
                  </a:cubicBezTo>
                  <a:cubicBezTo>
                    <a:pt x="601559" y="68491"/>
                    <a:pt x="606790" y="67511"/>
                    <a:pt x="612129" y="67075"/>
                  </a:cubicBezTo>
                  <a:lnTo>
                    <a:pt x="624225" y="66312"/>
                  </a:lnTo>
                  <a:cubicBezTo>
                    <a:pt x="624770" y="66094"/>
                    <a:pt x="625424" y="66421"/>
                    <a:pt x="625642" y="66966"/>
                  </a:cubicBezTo>
                  <a:cubicBezTo>
                    <a:pt x="625860" y="67511"/>
                    <a:pt x="625533" y="68165"/>
                    <a:pt x="624988" y="68382"/>
                  </a:cubicBezTo>
                  <a:lnTo>
                    <a:pt x="624770" y="68600"/>
                  </a:lnTo>
                  <a:cubicBezTo>
                    <a:pt x="619322" y="72850"/>
                    <a:pt x="613982" y="82985"/>
                    <a:pt x="608969" y="98786"/>
                  </a:cubicBezTo>
                  <a:cubicBezTo>
                    <a:pt x="604828" y="112190"/>
                    <a:pt x="601341" y="124613"/>
                    <a:pt x="598616" y="135620"/>
                  </a:cubicBezTo>
                  <a:cubicBezTo>
                    <a:pt x="595892" y="146626"/>
                    <a:pt x="594148" y="153382"/>
                    <a:pt x="593495" y="155780"/>
                  </a:cubicBezTo>
                  <a:cubicBezTo>
                    <a:pt x="592841" y="158177"/>
                    <a:pt x="591424" y="164062"/>
                    <a:pt x="589245" y="172998"/>
                  </a:cubicBezTo>
                  <a:cubicBezTo>
                    <a:pt x="587610" y="179754"/>
                    <a:pt x="586193" y="185312"/>
                    <a:pt x="584995" y="189780"/>
                  </a:cubicBezTo>
                  <a:cubicBezTo>
                    <a:pt x="584777" y="190325"/>
                    <a:pt x="584995" y="190979"/>
                    <a:pt x="585540" y="191196"/>
                  </a:cubicBezTo>
                  <a:cubicBezTo>
                    <a:pt x="585866" y="191305"/>
                    <a:pt x="586302" y="191305"/>
                    <a:pt x="586629" y="190979"/>
                  </a:cubicBezTo>
                  <a:cubicBezTo>
                    <a:pt x="598507" y="183895"/>
                    <a:pt x="609405" y="175395"/>
                    <a:pt x="619322" y="165697"/>
                  </a:cubicBezTo>
                  <a:cubicBezTo>
                    <a:pt x="624879" y="160139"/>
                    <a:pt x="667052" y="113280"/>
                    <a:pt x="669014" y="143030"/>
                  </a:cubicBezTo>
                  <a:lnTo>
                    <a:pt x="669232" y="144338"/>
                  </a:lnTo>
                  <a:close/>
                  <a:moveTo>
                    <a:pt x="265700" y="9645"/>
                  </a:moveTo>
                  <a:cubicBezTo>
                    <a:pt x="261450" y="9863"/>
                    <a:pt x="253931" y="16402"/>
                    <a:pt x="242597" y="45607"/>
                  </a:cubicBezTo>
                  <a:cubicBezTo>
                    <a:pt x="234751" y="65767"/>
                    <a:pt x="227123" y="88761"/>
                    <a:pt x="219822" y="114043"/>
                  </a:cubicBezTo>
                  <a:cubicBezTo>
                    <a:pt x="219604" y="114697"/>
                    <a:pt x="220040" y="115241"/>
                    <a:pt x="220585" y="115459"/>
                  </a:cubicBezTo>
                  <a:cubicBezTo>
                    <a:pt x="221021" y="115568"/>
                    <a:pt x="221565" y="115459"/>
                    <a:pt x="221892" y="115023"/>
                  </a:cubicBezTo>
                  <a:cubicBezTo>
                    <a:pt x="241508" y="85056"/>
                    <a:pt x="255129" y="60100"/>
                    <a:pt x="262322" y="40594"/>
                  </a:cubicBezTo>
                  <a:cubicBezTo>
                    <a:pt x="266790" y="27299"/>
                    <a:pt x="268860" y="18472"/>
                    <a:pt x="268642" y="14549"/>
                  </a:cubicBezTo>
                  <a:cubicBezTo>
                    <a:pt x="268315" y="9754"/>
                    <a:pt x="266463" y="9754"/>
                    <a:pt x="265918" y="9754"/>
                  </a:cubicBezTo>
                  <a:lnTo>
                    <a:pt x="265700" y="9645"/>
                  </a:lnTo>
                  <a:close/>
                  <a:moveTo>
                    <a:pt x="548706" y="215062"/>
                  </a:moveTo>
                  <a:cubicBezTo>
                    <a:pt x="548924" y="214517"/>
                    <a:pt x="548597" y="213863"/>
                    <a:pt x="548052" y="213645"/>
                  </a:cubicBezTo>
                  <a:cubicBezTo>
                    <a:pt x="547834" y="213536"/>
                    <a:pt x="547616" y="213536"/>
                    <a:pt x="547399" y="213645"/>
                  </a:cubicBezTo>
                  <a:cubicBezTo>
                    <a:pt x="541514" y="214844"/>
                    <a:pt x="535629" y="215825"/>
                    <a:pt x="529854" y="217241"/>
                  </a:cubicBezTo>
                  <a:cubicBezTo>
                    <a:pt x="521681" y="219203"/>
                    <a:pt x="509258" y="221164"/>
                    <a:pt x="502937" y="228030"/>
                  </a:cubicBezTo>
                  <a:cubicBezTo>
                    <a:pt x="502828" y="228139"/>
                    <a:pt x="502828" y="228248"/>
                    <a:pt x="502719" y="228357"/>
                  </a:cubicBezTo>
                  <a:cubicBezTo>
                    <a:pt x="501629" y="230754"/>
                    <a:pt x="501411" y="234568"/>
                    <a:pt x="501629" y="239363"/>
                  </a:cubicBezTo>
                  <a:cubicBezTo>
                    <a:pt x="501847" y="242741"/>
                    <a:pt x="505117" y="245902"/>
                    <a:pt x="507950" y="248190"/>
                  </a:cubicBezTo>
                  <a:cubicBezTo>
                    <a:pt x="510565" y="250261"/>
                    <a:pt x="513943" y="251241"/>
                    <a:pt x="517213" y="250914"/>
                  </a:cubicBezTo>
                  <a:cubicBezTo>
                    <a:pt x="530072" y="249934"/>
                    <a:pt x="540642" y="237946"/>
                    <a:pt x="548706" y="215062"/>
                  </a:cubicBezTo>
                  <a:close/>
                  <a:moveTo>
                    <a:pt x="353860" y="74812"/>
                  </a:moveTo>
                  <a:lnTo>
                    <a:pt x="353860" y="74812"/>
                  </a:lnTo>
                  <a:cubicBezTo>
                    <a:pt x="360835" y="74485"/>
                    <a:pt x="369552" y="71870"/>
                    <a:pt x="371623" y="61517"/>
                  </a:cubicBezTo>
                  <a:cubicBezTo>
                    <a:pt x="372604" y="56831"/>
                    <a:pt x="369770" y="51491"/>
                    <a:pt x="368027" y="49966"/>
                  </a:cubicBezTo>
                  <a:cubicBezTo>
                    <a:pt x="366283" y="48440"/>
                    <a:pt x="363886" y="47786"/>
                    <a:pt x="360726" y="48004"/>
                  </a:cubicBezTo>
                  <a:cubicBezTo>
                    <a:pt x="357565" y="48222"/>
                    <a:pt x="353751" y="50184"/>
                    <a:pt x="350155" y="53562"/>
                  </a:cubicBezTo>
                  <a:cubicBezTo>
                    <a:pt x="345360" y="58030"/>
                    <a:pt x="345578" y="64459"/>
                    <a:pt x="347104" y="68709"/>
                  </a:cubicBezTo>
                  <a:cubicBezTo>
                    <a:pt x="348520" y="72306"/>
                    <a:pt x="351027" y="74703"/>
                    <a:pt x="353860" y="74812"/>
                  </a:cubicBezTo>
                  <a:close/>
                </a:path>
              </a:pathLst>
            </a:custGeom>
            <a:solidFill>
              <a:srgbClr val="FFCF71"/>
            </a:solidFill>
            <a:ln w="10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pic>
          <p:nvPicPr>
            <p:cNvPr id="137" name="Graphic 136" descr="Web design with solid fill">
              <a:extLst>
                <a:ext uri="{FF2B5EF4-FFF2-40B4-BE49-F238E27FC236}">
                  <a16:creationId xmlns:a16="http://schemas.microsoft.com/office/drawing/2014/main" id="{B6863F8D-402A-4ED1-9856-358166FA3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905385" y="4928275"/>
              <a:ext cx="860602" cy="860602"/>
            </a:xfrm>
            <a:prstGeom prst="rect">
              <a:avLst/>
            </a:pr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id="{FA4EEFEC-3755-4D7B-BDBB-556FA0089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17823" y="5030874"/>
              <a:ext cx="802455" cy="641964"/>
            </a:xfrm>
            <a:prstGeom prst="rect">
              <a:avLst/>
            </a:prstGeom>
          </p:spPr>
        </p:pic>
        <p:sp>
          <p:nvSpPr>
            <p:cNvPr id="139" name="Multiplication Sign 138">
              <a:extLst>
                <a:ext uri="{FF2B5EF4-FFF2-40B4-BE49-F238E27FC236}">
                  <a16:creationId xmlns:a16="http://schemas.microsoft.com/office/drawing/2014/main" id="{85A77BE0-F7AD-47BA-9F75-E311BC02338C}"/>
                </a:ext>
              </a:extLst>
            </p:cNvPr>
            <p:cNvSpPr/>
            <p:nvPr/>
          </p:nvSpPr>
          <p:spPr>
            <a:xfrm>
              <a:off x="4291018" y="5065779"/>
              <a:ext cx="634644" cy="634644"/>
            </a:xfrm>
            <a:prstGeom prst="mathMultiply">
              <a:avLst>
                <a:gd name="adj1" fmla="val 16618"/>
              </a:avLst>
            </a:prstGeom>
            <a:solidFill>
              <a:srgbClr val="FFCF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Equals 139">
              <a:extLst>
                <a:ext uri="{FF2B5EF4-FFF2-40B4-BE49-F238E27FC236}">
                  <a16:creationId xmlns:a16="http://schemas.microsoft.com/office/drawing/2014/main" id="{0A3DE863-2B78-4EB2-9203-870B8FE5B2D8}"/>
                </a:ext>
              </a:extLst>
            </p:cNvPr>
            <p:cNvSpPr/>
            <p:nvPr/>
          </p:nvSpPr>
          <p:spPr>
            <a:xfrm>
              <a:off x="6747041" y="4988512"/>
              <a:ext cx="789180" cy="789178"/>
            </a:xfrm>
            <a:prstGeom prst="mathEqual">
              <a:avLst>
                <a:gd name="adj1" fmla="val 17221"/>
                <a:gd name="adj2" fmla="val 10185"/>
              </a:avLst>
            </a:prstGeom>
            <a:solidFill>
              <a:srgbClr val="FFCF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99585179-7310-43F1-BB11-646C4906403F}"/>
                </a:ext>
              </a:extLst>
            </p:cNvPr>
            <p:cNvSpPr txBox="1"/>
            <p:nvPr/>
          </p:nvSpPr>
          <p:spPr>
            <a:xfrm>
              <a:off x="3274874" y="5673108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1400" b="1" dirty="0">
                  <a:solidFill>
                    <a:schemeClr val="bg1"/>
                  </a:solidFill>
                </a:rPr>
                <a:t>POC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91097289-9632-42FF-8214-79D9F205FB2C}"/>
                </a:ext>
              </a:extLst>
            </p:cNvPr>
            <p:cNvSpPr txBox="1"/>
            <p:nvPr/>
          </p:nvSpPr>
          <p:spPr>
            <a:xfrm>
              <a:off x="5611664" y="5673107"/>
              <a:ext cx="5277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1400" b="1" dirty="0">
                  <a:solidFill>
                    <a:schemeClr val="bg1"/>
                  </a:solidFill>
                </a:rPr>
                <a:t>FWK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4AF54A7F-C10C-406E-A500-DD88B2BB0324}"/>
                </a:ext>
              </a:extLst>
            </p:cNvPr>
            <p:cNvSpPr txBox="1"/>
            <p:nvPr/>
          </p:nvSpPr>
          <p:spPr>
            <a:xfrm>
              <a:off x="7888721" y="5662799"/>
              <a:ext cx="9172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1400" b="1" dirty="0">
                  <a:solidFill>
                    <a:schemeClr val="bg1"/>
                  </a:solidFill>
                </a:rPr>
                <a:t>UI / PMM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5646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6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-Shape 7">
            <a:extLst>
              <a:ext uri="{FF2B5EF4-FFF2-40B4-BE49-F238E27FC236}">
                <a16:creationId xmlns:a16="http://schemas.microsoft.com/office/drawing/2014/main" id="{8A087CA1-5313-46A9-AD1F-A55F511B9F14}"/>
              </a:ext>
            </a:extLst>
          </p:cNvPr>
          <p:cNvSpPr/>
          <p:nvPr/>
        </p:nvSpPr>
        <p:spPr>
          <a:xfrm>
            <a:off x="457200" y="4349289"/>
            <a:ext cx="2864499" cy="2062064"/>
          </a:xfrm>
          <a:prstGeom prst="corner">
            <a:avLst>
              <a:gd name="adj1" fmla="val 7186"/>
              <a:gd name="adj2" fmla="val 77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B93DB2BB-9A7C-4E69-952B-3A4A04492964}"/>
              </a:ext>
            </a:extLst>
          </p:cNvPr>
          <p:cNvSpPr/>
          <p:nvPr/>
        </p:nvSpPr>
        <p:spPr>
          <a:xfrm rot="10800000">
            <a:off x="8814494" y="455977"/>
            <a:ext cx="2864499" cy="2062064"/>
          </a:xfrm>
          <a:prstGeom prst="corner">
            <a:avLst>
              <a:gd name="adj1" fmla="val 7186"/>
              <a:gd name="adj2" fmla="val 7756"/>
            </a:avLst>
          </a:prstGeom>
          <a:solidFill>
            <a:srgbClr val="FFC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8676FB-D7FB-49A7-82D5-1E0D3E684B2E}"/>
              </a:ext>
            </a:extLst>
          </p:cNvPr>
          <p:cNvSpPr/>
          <p:nvPr/>
        </p:nvSpPr>
        <p:spPr>
          <a:xfrm>
            <a:off x="457200" y="455977"/>
            <a:ext cx="2864499" cy="668593"/>
          </a:xfrm>
          <a:prstGeom prst="rect">
            <a:avLst/>
          </a:prstGeom>
          <a:solidFill>
            <a:srgbClr val="FFCF71"/>
          </a:solidFill>
          <a:ln>
            <a:solidFill>
              <a:srgbClr val="FFC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u="dotted" cap="all" dirty="0"/>
              <a:t>bevezetés</a:t>
            </a:r>
            <a:endParaRPr lang="en-US" sz="2800" b="1" u="dotted" cap="al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D8419E-A709-40BD-85ED-BDA6BD321E83}"/>
              </a:ext>
            </a:extLst>
          </p:cNvPr>
          <p:cNvSpPr/>
          <p:nvPr/>
        </p:nvSpPr>
        <p:spPr>
          <a:xfrm>
            <a:off x="3321699" y="455976"/>
            <a:ext cx="1869733" cy="6685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rgbClr val="B3BEBA"/>
                </a:solidFill>
              </a:rPr>
              <a:t>Használt </a:t>
            </a:r>
            <a:br>
              <a:rPr lang="hu-HU" sz="2000" b="1" dirty="0">
                <a:solidFill>
                  <a:srgbClr val="B3BEBA"/>
                </a:solidFill>
              </a:rPr>
            </a:br>
            <a:r>
              <a:rPr lang="en-US" sz="2000" b="1" dirty="0" err="1">
                <a:solidFill>
                  <a:srgbClr val="B3BEBA"/>
                </a:solidFill>
              </a:rPr>
              <a:t>hardverek</a:t>
            </a:r>
            <a:endParaRPr lang="en-US" sz="2000" b="1" dirty="0">
              <a:solidFill>
                <a:srgbClr val="B3BEBA"/>
              </a:solidFill>
            </a:endParaRP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94B84DD7-46B8-4489-9957-5497EE6D0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585355"/>
              </p:ext>
            </p:extLst>
          </p:nvPr>
        </p:nvGraphicFramePr>
        <p:xfrm>
          <a:off x="1524001" y="1624405"/>
          <a:ext cx="9143997" cy="3921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7999">
                  <a:extLst>
                    <a:ext uri="{9D8B030D-6E8A-4147-A177-3AD203B41FA5}">
                      <a16:colId xmlns:a16="http://schemas.microsoft.com/office/drawing/2014/main" val="156455506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912009780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1586782450"/>
                    </a:ext>
                  </a:extLst>
                </a:gridCol>
              </a:tblGrid>
              <a:tr h="11679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C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C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C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0983290"/>
                  </a:ext>
                </a:extLst>
              </a:tr>
              <a:tr h="560439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Laptop Asus ROG GL552VX</a:t>
                      </a:r>
                    </a:p>
                  </a:txBody>
                  <a:tcPr>
                    <a:lnL w="12700" cap="flat" cmpd="sng" algn="ctr">
                      <a:solidFill>
                        <a:srgbClr val="FFC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Raspberry Pi 4B</a:t>
                      </a:r>
                    </a:p>
                  </a:txBody>
                  <a:tcPr>
                    <a:lnL w="12700" cap="flat" cmpd="sng" algn="ctr">
                      <a:solidFill>
                        <a:srgbClr val="FFC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Huawei </a:t>
                      </a:r>
                      <a:r>
                        <a:rPr lang="hu-HU" b="1" noProof="0" dirty="0">
                          <a:solidFill>
                            <a:schemeClr val="bg1"/>
                          </a:solidFill>
                        </a:rPr>
                        <a:t>EchoLife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HG8142A5</a:t>
                      </a:r>
                    </a:p>
                  </a:txBody>
                  <a:tcPr>
                    <a:lnL w="12700" cap="flat" cmpd="sng" algn="ctr">
                      <a:solidFill>
                        <a:srgbClr val="FFC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7661396"/>
                  </a:ext>
                </a:extLst>
              </a:tr>
              <a:tr h="2193243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Windows 10 / Linux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RAM: 8 GB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hu-HU" noProof="0" dirty="0">
                          <a:solidFill>
                            <a:schemeClr val="bg1"/>
                          </a:solidFill>
                        </a:rPr>
                        <a:t>Processzor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:</a:t>
                      </a:r>
                      <a:br>
                        <a:rPr lang="hu-HU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Intel i7</a:t>
                      </a:r>
                      <a:r>
                        <a:rPr lang="hu-HU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6700HQ</a:t>
                      </a:r>
                    </a:p>
                  </a:txBody>
                  <a:tcPr>
                    <a:lnL w="12700" cap="flat" cmpd="sng" algn="ctr">
                      <a:solidFill>
                        <a:srgbClr val="FFC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Raspberry Pi OS (Ubuntu)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RAM: </a:t>
                      </a:r>
                      <a:r>
                        <a:rPr lang="en-US" dirty="0">
                          <a:solidFill>
                            <a:srgbClr val="FFCF71"/>
                          </a:solidFill>
                        </a:rPr>
                        <a:t>4 GB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hu-HU" noProof="0" dirty="0">
                          <a:solidFill>
                            <a:schemeClr val="bg1"/>
                          </a:solidFill>
                        </a:rPr>
                        <a:t>Processzor:</a:t>
                      </a:r>
                      <a:br>
                        <a:rPr lang="hu-HU" noProof="0" dirty="0">
                          <a:solidFill>
                            <a:schemeClr val="bg1"/>
                          </a:solidFill>
                        </a:rPr>
                      </a:br>
                      <a:r>
                        <a:rPr lang="hu-HU" noProof="0" dirty="0">
                          <a:solidFill>
                            <a:schemeClr val="bg1"/>
                          </a:solidFill>
                        </a:rPr>
                        <a:t>Broadcom BCM2711</a:t>
                      </a:r>
                    </a:p>
                  </a:txBody>
                  <a:tcPr>
                    <a:lnL w="12700" cap="flat" cmpd="sng" algn="ctr">
                      <a:solidFill>
                        <a:srgbClr val="FFC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hu-HU" dirty="0">
                          <a:solidFill>
                            <a:schemeClr val="bg1"/>
                          </a:solidFill>
                        </a:rPr>
                        <a:t>Optikai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hu-HU" dirty="0">
                          <a:solidFill>
                            <a:schemeClr val="bg1"/>
                          </a:solidFill>
                        </a:rPr>
                        <a:t>Elméleti sebesség:</a:t>
                      </a:r>
                      <a:br>
                        <a:rPr lang="hu-HU" dirty="0">
                          <a:solidFill>
                            <a:schemeClr val="bg1"/>
                          </a:solidFill>
                        </a:rPr>
                      </a:br>
                      <a:r>
                        <a:rPr lang="hu-HU" dirty="0">
                          <a:solidFill>
                            <a:schemeClr val="bg1"/>
                          </a:solidFill>
                        </a:rPr>
                        <a:t>1000 / 300 Mbps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hu-HU" dirty="0">
                          <a:solidFill>
                            <a:schemeClr val="bg1"/>
                          </a:solidFill>
                        </a:rPr>
                        <a:t>Gyakorlati sebesség:</a:t>
                      </a:r>
                      <a:br>
                        <a:rPr lang="hu-HU" dirty="0">
                          <a:solidFill>
                            <a:schemeClr val="bg1"/>
                          </a:solidFill>
                        </a:rPr>
                      </a:br>
                      <a:r>
                        <a:rPr lang="hu-HU" dirty="0">
                          <a:solidFill>
                            <a:schemeClr val="bg1"/>
                          </a:solidFill>
                        </a:rPr>
                        <a:t>90 / 70 Mbps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hu-H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C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230606"/>
                  </a:ext>
                </a:extLst>
              </a:tr>
            </a:tbl>
          </a:graphicData>
        </a:graphic>
      </p:graphicFrame>
      <p:sp>
        <p:nvSpPr>
          <p:cNvPr id="10" name="Freeform 5">
            <a:extLst>
              <a:ext uri="{FF2B5EF4-FFF2-40B4-BE49-F238E27FC236}">
                <a16:creationId xmlns:a16="http://schemas.microsoft.com/office/drawing/2014/main" id="{55D2173B-E54F-44E8-BB09-9B95444E039F}"/>
              </a:ext>
            </a:extLst>
          </p:cNvPr>
          <p:cNvSpPr>
            <a:spLocks noEditPoints="1"/>
          </p:cNvSpPr>
          <p:nvPr/>
        </p:nvSpPr>
        <p:spPr bwMode="auto">
          <a:xfrm>
            <a:off x="5726093" y="1770740"/>
            <a:ext cx="739811" cy="854690"/>
          </a:xfrm>
          <a:custGeom>
            <a:avLst/>
            <a:gdLst>
              <a:gd name="T0" fmla="*/ 4268 w 5578"/>
              <a:gd name="T1" fmla="*/ 1878 h 6449"/>
              <a:gd name="T2" fmla="*/ 4871 w 5578"/>
              <a:gd name="T3" fmla="*/ 1269 h 6449"/>
              <a:gd name="T4" fmla="*/ 5059 w 5578"/>
              <a:gd name="T5" fmla="*/ 539 h 6449"/>
              <a:gd name="T6" fmla="*/ 4343 w 5578"/>
              <a:gd name="T7" fmla="*/ 118 h 6449"/>
              <a:gd name="T8" fmla="*/ 3539 w 5578"/>
              <a:gd name="T9" fmla="*/ 144 h 6449"/>
              <a:gd name="T10" fmla="*/ 2789 w 5578"/>
              <a:gd name="T11" fmla="*/ 805 h 6449"/>
              <a:gd name="T12" fmla="*/ 2039 w 5578"/>
              <a:gd name="T13" fmla="*/ 144 h 6449"/>
              <a:gd name="T14" fmla="*/ 1514 w 5578"/>
              <a:gd name="T15" fmla="*/ 91 h 6449"/>
              <a:gd name="T16" fmla="*/ 726 w 5578"/>
              <a:gd name="T17" fmla="*/ 274 h 6449"/>
              <a:gd name="T18" fmla="*/ 606 w 5578"/>
              <a:gd name="T19" fmla="*/ 1043 h 6449"/>
              <a:gd name="T20" fmla="*/ 1091 w 5578"/>
              <a:gd name="T21" fmla="*/ 1713 h 6449"/>
              <a:gd name="T22" fmla="*/ 684 w 5578"/>
              <a:gd name="T23" fmla="*/ 2955 h 6449"/>
              <a:gd name="T24" fmla="*/ 1326 w 5578"/>
              <a:gd name="T25" fmla="*/ 5729 h 6449"/>
              <a:gd name="T26" fmla="*/ 2795 w 5578"/>
              <a:gd name="T27" fmla="*/ 6449 h 6449"/>
              <a:gd name="T28" fmla="*/ 4933 w 5578"/>
              <a:gd name="T29" fmla="*/ 4869 h 6449"/>
              <a:gd name="T30" fmla="*/ 4618 w 5578"/>
              <a:gd name="T31" fmla="*/ 2855 h 6449"/>
              <a:gd name="T32" fmla="*/ 4080 w 5578"/>
              <a:gd name="T33" fmla="*/ 4019 h 6449"/>
              <a:gd name="T34" fmla="*/ 4204 w 5578"/>
              <a:gd name="T35" fmla="*/ 3019 h 6449"/>
              <a:gd name="T36" fmla="*/ 3268 w 5578"/>
              <a:gd name="T37" fmla="*/ 510 h 6449"/>
              <a:gd name="T38" fmla="*/ 3703 w 5578"/>
              <a:gd name="T39" fmla="*/ 245 h 6449"/>
              <a:gd name="T40" fmla="*/ 3930 w 5578"/>
              <a:gd name="T41" fmla="*/ 334 h 6449"/>
              <a:gd name="T42" fmla="*/ 4431 w 5578"/>
              <a:gd name="T43" fmla="*/ 273 h 6449"/>
              <a:gd name="T44" fmla="*/ 4638 w 5578"/>
              <a:gd name="T45" fmla="*/ 426 h 6449"/>
              <a:gd name="T46" fmla="*/ 4950 w 5578"/>
              <a:gd name="T47" fmla="*/ 664 h 6449"/>
              <a:gd name="T48" fmla="*/ 4706 w 5578"/>
              <a:gd name="T49" fmla="*/ 1089 h 6449"/>
              <a:gd name="T50" fmla="*/ 4717 w 5578"/>
              <a:gd name="T51" fmla="*/ 1308 h 6449"/>
              <a:gd name="T52" fmla="*/ 4245 w 5578"/>
              <a:gd name="T53" fmla="*/ 1636 h 6449"/>
              <a:gd name="T54" fmla="*/ 4080 w 5578"/>
              <a:gd name="T55" fmla="*/ 1830 h 6449"/>
              <a:gd name="T56" fmla="*/ 3159 w 5578"/>
              <a:gd name="T57" fmla="*/ 1313 h 6449"/>
              <a:gd name="T58" fmla="*/ 3476 w 5578"/>
              <a:gd name="T59" fmla="*/ 2282 h 6449"/>
              <a:gd name="T60" fmla="*/ 2801 w 5578"/>
              <a:gd name="T61" fmla="*/ 1848 h 6449"/>
              <a:gd name="T62" fmla="*/ 1047 w 5578"/>
              <a:gd name="T63" fmla="*/ 1512 h 6449"/>
              <a:gd name="T64" fmla="*/ 1005 w 5578"/>
              <a:gd name="T65" fmla="*/ 1288 h 6449"/>
              <a:gd name="T66" fmla="*/ 691 w 5578"/>
              <a:gd name="T67" fmla="*/ 873 h 6449"/>
              <a:gd name="T68" fmla="*/ 777 w 5578"/>
              <a:gd name="T69" fmla="*/ 664 h 6449"/>
              <a:gd name="T70" fmla="*/ 885 w 5578"/>
              <a:gd name="T71" fmla="*/ 350 h 6449"/>
              <a:gd name="T72" fmla="*/ 1442 w 5578"/>
              <a:gd name="T73" fmla="*/ 340 h 6449"/>
              <a:gd name="T74" fmla="*/ 1637 w 5578"/>
              <a:gd name="T75" fmla="*/ 212 h 6449"/>
              <a:gd name="T76" fmla="*/ 2089 w 5578"/>
              <a:gd name="T77" fmla="*/ 412 h 6449"/>
              <a:gd name="T78" fmla="*/ 2366 w 5578"/>
              <a:gd name="T79" fmla="*/ 415 h 6449"/>
              <a:gd name="T80" fmla="*/ 2337 w 5578"/>
              <a:gd name="T81" fmla="*/ 1427 h 6449"/>
              <a:gd name="T82" fmla="*/ 1264 w 5578"/>
              <a:gd name="T83" fmla="*/ 1688 h 6449"/>
              <a:gd name="T84" fmla="*/ 2015 w 5578"/>
              <a:gd name="T85" fmla="*/ 1989 h 6449"/>
              <a:gd name="T86" fmla="*/ 723 w 5578"/>
              <a:gd name="T87" fmla="*/ 4324 h 6449"/>
              <a:gd name="T88" fmla="*/ 967 w 5578"/>
              <a:gd name="T89" fmla="*/ 4410 h 6449"/>
              <a:gd name="T90" fmla="*/ 1530 w 5578"/>
              <a:gd name="T91" fmla="*/ 4055 h 6449"/>
              <a:gd name="T92" fmla="*/ 2515 w 5578"/>
              <a:gd name="T93" fmla="*/ 3770 h 6449"/>
              <a:gd name="T94" fmla="*/ 2085 w 5578"/>
              <a:gd name="T95" fmla="*/ 5845 h 6449"/>
              <a:gd name="T96" fmla="*/ 2808 w 5578"/>
              <a:gd name="T97" fmla="*/ 6249 h 6449"/>
              <a:gd name="T98" fmla="*/ 2066 w 5578"/>
              <a:gd name="T99" fmla="*/ 4695 h 6449"/>
              <a:gd name="T100" fmla="*/ 3544 w 5578"/>
              <a:gd name="T101" fmla="*/ 4680 h 6449"/>
              <a:gd name="T102" fmla="*/ 3667 w 5578"/>
              <a:gd name="T103" fmla="*/ 5550 h 6449"/>
              <a:gd name="T104" fmla="*/ 4571 w 5578"/>
              <a:gd name="T105" fmla="*/ 5222 h 6449"/>
              <a:gd name="T106" fmla="*/ 4857 w 5578"/>
              <a:gd name="T107" fmla="*/ 4307 h 6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78" h="6449">
                <a:moveTo>
                  <a:pt x="4895" y="2955"/>
                </a:moveTo>
                <a:lnTo>
                  <a:pt x="4849" y="2874"/>
                </a:lnTo>
                <a:cubicBezTo>
                  <a:pt x="4850" y="2294"/>
                  <a:pt x="4581" y="2058"/>
                  <a:pt x="4268" y="1878"/>
                </a:cubicBezTo>
                <a:cubicBezTo>
                  <a:pt x="4363" y="1853"/>
                  <a:pt x="4460" y="1833"/>
                  <a:pt x="4488" y="1713"/>
                </a:cubicBezTo>
                <a:cubicBezTo>
                  <a:pt x="4651" y="1672"/>
                  <a:pt x="4685" y="1595"/>
                  <a:pt x="4701" y="1515"/>
                </a:cubicBezTo>
                <a:cubicBezTo>
                  <a:pt x="4744" y="1487"/>
                  <a:pt x="4886" y="1407"/>
                  <a:pt x="4871" y="1269"/>
                </a:cubicBezTo>
                <a:cubicBezTo>
                  <a:pt x="4951" y="1214"/>
                  <a:pt x="4996" y="1143"/>
                  <a:pt x="4973" y="1043"/>
                </a:cubicBezTo>
                <a:cubicBezTo>
                  <a:pt x="5059" y="949"/>
                  <a:pt x="5081" y="872"/>
                  <a:pt x="5045" y="800"/>
                </a:cubicBezTo>
                <a:cubicBezTo>
                  <a:pt x="5149" y="672"/>
                  <a:pt x="5103" y="605"/>
                  <a:pt x="5059" y="539"/>
                </a:cubicBezTo>
                <a:cubicBezTo>
                  <a:pt x="5136" y="399"/>
                  <a:pt x="5068" y="249"/>
                  <a:pt x="4851" y="274"/>
                </a:cubicBezTo>
                <a:cubicBezTo>
                  <a:pt x="4765" y="148"/>
                  <a:pt x="4578" y="177"/>
                  <a:pt x="4549" y="177"/>
                </a:cubicBezTo>
                <a:cubicBezTo>
                  <a:pt x="4516" y="137"/>
                  <a:pt x="4474" y="102"/>
                  <a:pt x="4343" y="118"/>
                </a:cubicBezTo>
                <a:cubicBezTo>
                  <a:pt x="4258" y="42"/>
                  <a:pt x="4163" y="55"/>
                  <a:pt x="4064" y="92"/>
                </a:cubicBezTo>
                <a:cubicBezTo>
                  <a:pt x="3948" y="0"/>
                  <a:pt x="3870" y="74"/>
                  <a:pt x="3781" y="102"/>
                </a:cubicBezTo>
                <a:cubicBezTo>
                  <a:pt x="3640" y="57"/>
                  <a:pt x="3608" y="118"/>
                  <a:pt x="3539" y="144"/>
                </a:cubicBezTo>
                <a:cubicBezTo>
                  <a:pt x="3385" y="112"/>
                  <a:pt x="3338" y="182"/>
                  <a:pt x="3264" y="255"/>
                </a:cubicBezTo>
                <a:lnTo>
                  <a:pt x="3178" y="254"/>
                </a:lnTo>
                <a:cubicBezTo>
                  <a:pt x="2945" y="389"/>
                  <a:pt x="2830" y="664"/>
                  <a:pt x="2789" y="805"/>
                </a:cubicBezTo>
                <a:cubicBezTo>
                  <a:pt x="2748" y="664"/>
                  <a:pt x="2633" y="389"/>
                  <a:pt x="2400" y="254"/>
                </a:cubicBezTo>
                <a:lnTo>
                  <a:pt x="2314" y="255"/>
                </a:lnTo>
                <a:cubicBezTo>
                  <a:pt x="2240" y="182"/>
                  <a:pt x="2193" y="112"/>
                  <a:pt x="2039" y="144"/>
                </a:cubicBezTo>
                <a:cubicBezTo>
                  <a:pt x="1969" y="119"/>
                  <a:pt x="1938" y="56"/>
                  <a:pt x="1796" y="101"/>
                </a:cubicBezTo>
                <a:cubicBezTo>
                  <a:pt x="1739" y="84"/>
                  <a:pt x="1685" y="46"/>
                  <a:pt x="1622" y="48"/>
                </a:cubicBezTo>
                <a:cubicBezTo>
                  <a:pt x="1590" y="49"/>
                  <a:pt x="1554" y="60"/>
                  <a:pt x="1514" y="91"/>
                </a:cubicBezTo>
                <a:cubicBezTo>
                  <a:pt x="1415" y="54"/>
                  <a:pt x="1320" y="41"/>
                  <a:pt x="1235" y="118"/>
                </a:cubicBezTo>
                <a:cubicBezTo>
                  <a:pt x="1104" y="102"/>
                  <a:pt x="1060" y="135"/>
                  <a:pt x="1029" y="176"/>
                </a:cubicBezTo>
                <a:cubicBezTo>
                  <a:pt x="1000" y="176"/>
                  <a:pt x="812" y="148"/>
                  <a:pt x="726" y="274"/>
                </a:cubicBezTo>
                <a:cubicBezTo>
                  <a:pt x="510" y="249"/>
                  <a:pt x="443" y="399"/>
                  <a:pt x="520" y="539"/>
                </a:cubicBezTo>
                <a:cubicBezTo>
                  <a:pt x="476" y="607"/>
                  <a:pt x="430" y="673"/>
                  <a:pt x="534" y="800"/>
                </a:cubicBezTo>
                <a:cubicBezTo>
                  <a:pt x="498" y="872"/>
                  <a:pt x="520" y="949"/>
                  <a:pt x="606" y="1043"/>
                </a:cubicBezTo>
                <a:cubicBezTo>
                  <a:pt x="584" y="1143"/>
                  <a:pt x="629" y="1214"/>
                  <a:pt x="708" y="1269"/>
                </a:cubicBezTo>
                <a:cubicBezTo>
                  <a:pt x="692" y="1407"/>
                  <a:pt x="835" y="1487"/>
                  <a:pt x="878" y="1515"/>
                </a:cubicBezTo>
                <a:cubicBezTo>
                  <a:pt x="894" y="1595"/>
                  <a:pt x="928" y="1670"/>
                  <a:pt x="1091" y="1713"/>
                </a:cubicBezTo>
                <a:cubicBezTo>
                  <a:pt x="1119" y="1832"/>
                  <a:pt x="1216" y="1853"/>
                  <a:pt x="1311" y="1878"/>
                </a:cubicBezTo>
                <a:cubicBezTo>
                  <a:pt x="998" y="2058"/>
                  <a:pt x="729" y="2294"/>
                  <a:pt x="730" y="2874"/>
                </a:cubicBezTo>
                <a:lnTo>
                  <a:pt x="684" y="2955"/>
                </a:lnTo>
                <a:cubicBezTo>
                  <a:pt x="324" y="3170"/>
                  <a:pt x="0" y="3864"/>
                  <a:pt x="506" y="4427"/>
                </a:cubicBezTo>
                <a:cubicBezTo>
                  <a:pt x="539" y="4603"/>
                  <a:pt x="595" y="4729"/>
                  <a:pt x="644" y="4869"/>
                </a:cubicBezTo>
                <a:cubicBezTo>
                  <a:pt x="718" y="5434"/>
                  <a:pt x="1200" y="5698"/>
                  <a:pt x="1326" y="5729"/>
                </a:cubicBezTo>
                <a:cubicBezTo>
                  <a:pt x="1513" y="5869"/>
                  <a:pt x="1711" y="6002"/>
                  <a:pt x="1979" y="6094"/>
                </a:cubicBezTo>
                <a:cubicBezTo>
                  <a:pt x="2233" y="6352"/>
                  <a:pt x="2508" y="6449"/>
                  <a:pt x="2783" y="6449"/>
                </a:cubicBezTo>
                <a:lnTo>
                  <a:pt x="2795" y="6449"/>
                </a:lnTo>
                <a:cubicBezTo>
                  <a:pt x="3071" y="6449"/>
                  <a:pt x="3345" y="6352"/>
                  <a:pt x="3598" y="6094"/>
                </a:cubicBezTo>
                <a:cubicBezTo>
                  <a:pt x="3866" y="6002"/>
                  <a:pt x="4064" y="5869"/>
                  <a:pt x="4250" y="5729"/>
                </a:cubicBezTo>
                <a:cubicBezTo>
                  <a:pt x="4378" y="5698"/>
                  <a:pt x="4859" y="5434"/>
                  <a:pt x="4933" y="4869"/>
                </a:cubicBezTo>
                <a:cubicBezTo>
                  <a:pt x="4981" y="4729"/>
                  <a:pt x="5038" y="4603"/>
                  <a:pt x="5070" y="4427"/>
                </a:cubicBezTo>
                <a:cubicBezTo>
                  <a:pt x="5578" y="3863"/>
                  <a:pt x="5254" y="3170"/>
                  <a:pt x="4895" y="2955"/>
                </a:cubicBezTo>
                <a:close/>
                <a:moveTo>
                  <a:pt x="4618" y="2855"/>
                </a:moveTo>
                <a:cubicBezTo>
                  <a:pt x="4599" y="3089"/>
                  <a:pt x="3381" y="2042"/>
                  <a:pt x="3591" y="2007"/>
                </a:cubicBezTo>
                <a:cubicBezTo>
                  <a:pt x="4163" y="1913"/>
                  <a:pt x="4636" y="2247"/>
                  <a:pt x="4618" y="2855"/>
                </a:cubicBezTo>
                <a:close/>
                <a:moveTo>
                  <a:pt x="4080" y="4019"/>
                </a:moveTo>
                <a:cubicBezTo>
                  <a:pt x="3774" y="4217"/>
                  <a:pt x="3333" y="4089"/>
                  <a:pt x="3095" y="3734"/>
                </a:cubicBezTo>
                <a:cubicBezTo>
                  <a:pt x="2858" y="3379"/>
                  <a:pt x="2913" y="2932"/>
                  <a:pt x="3219" y="2734"/>
                </a:cubicBezTo>
                <a:cubicBezTo>
                  <a:pt x="3525" y="2537"/>
                  <a:pt x="3966" y="2664"/>
                  <a:pt x="4204" y="3019"/>
                </a:cubicBezTo>
                <a:cubicBezTo>
                  <a:pt x="4441" y="3374"/>
                  <a:pt x="4386" y="3822"/>
                  <a:pt x="4080" y="4019"/>
                </a:cubicBezTo>
                <a:close/>
                <a:moveTo>
                  <a:pt x="3231" y="415"/>
                </a:moveTo>
                <a:cubicBezTo>
                  <a:pt x="3241" y="468"/>
                  <a:pt x="3254" y="500"/>
                  <a:pt x="3268" y="510"/>
                </a:cubicBezTo>
                <a:cubicBezTo>
                  <a:pt x="3335" y="438"/>
                  <a:pt x="3390" y="364"/>
                  <a:pt x="3478" y="294"/>
                </a:cubicBezTo>
                <a:cubicBezTo>
                  <a:pt x="3478" y="335"/>
                  <a:pt x="3456" y="379"/>
                  <a:pt x="3509" y="412"/>
                </a:cubicBezTo>
                <a:cubicBezTo>
                  <a:pt x="3555" y="349"/>
                  <a:pt x="3619" y="293"/>
                  <a:pt x="3703" y="245"/>
                </a:cubicBezTo>
                <a:cubicBezTo>
                  <a:pt x="3663" y="315"/>
                  <a:pt x="3695" y="337"/>
                  <a:pt x="3718" y="365"/>
                </a:cubicBezTo>
                <a:cubicBezTo>
                  <a:pt x="3781" y="310"/>
                  <a:pt x="3843" y="255"/>
                  <a:pt x="3960" y="211"/>
                </a:cubicBezTo>
                <a:cubicBezTo>
                  <a:pt x="3927" y="250"/>
                  <a:pt x="3883" y="289"/>
                  <a:pt x="3930" y="334"/>
                </a:cubicBezTo>
                <a:cubicBezTo>
                  <a:pt x="3996" y="293"/>
                  <a:pt x="4063" y="251"/>
                  <a:pt x="4219" y="223"/>
                </a:cubicBezTo>
                <a:cubicBezTo>
                  <a:pt x="4184" y="261"/>
                  <a:pt x="4110" y="301"/>
                  <a:pt x="4155" y="340"/>
                </a:cubicBezTo>
                <a:cubicBezTo>
                  <a:pt x="4238" y="309"/>
                  <a:pt x="4330" y="285"/>
                  <a:pt x="4431" y="273"/>
                </a:cubicBezTo>
                <a:cubicBezTo>
                  <a:pt x="4383" y="313"/>
                  <a:pt x="4343" y="352"/>
                  <a:pt x="4383" y="383"/>
                </a:cubicBezTo>
                <a:cubicBezTo>
                  <a:pt x="4471" y="355"/>
                  <a:pt x="4594" y="319"/>
                  <a:pt x="4713" y="350"/>
                </a:cubicBezTo>
                <a:lnTo>
                  <a:pt x="4638" y="426"/>
                </a:lnTo>
                <a:cubicBezTo>
                  <a:pt x="4629" y="436"/>
                  <a:pt x="4814" y="434"/>
                  <a:pt x="4936" y="436"/>
                </a:cubicBezTo>
                <a:cubicBezTo>
                  <a:pt x="4891" y="499"/>
                  <a:pt x="4846" y="558"/>
                  <a:pt x="4820" y="664"/>
                </a:cubicBezTo>
                <a:cubicBezTo>
                  <a:pt x="4833" y="677"/>
                  <a:pt x="4893" y="669"/>
                  <a:pt x="4950" y="664"/>
                </a:cubicBezTo>
                <a:cubicBezTo>
                  <a:pt x="4891" y="788"/>
                  <a:pt x="4790" y="818"/>
                  <a:pt x="4766" y="872"/>
                </a:cubicBezTo>
                <a:cubicBezTo>
                  <a:pt x="4803" y="899"/>
                  <a:pt x="4851" y="891"/>
                  <a:pt x="4906" y="873"/>
                </a:cubicBezTo>
                <a:cubicBezTo>
                  <a:pt x="4864" y="959"/>
                  <a:pt x="4776" y="1019"/>
                  <a:pt x="4706" y="1089"/>
                </a:cubicBezTo>
                <a:cubicBezTo>
                  <a:pt x="4724" y="1101"/>
                  <a:pt x="4755" y="1109"/>
                  <a:pt x="4828" y="1100"/>
                </a:cubicBezTo>
                <a:cubicBezTo>
                  <a:pt x="4763" y="1169"/>
                  <a:pt x="4685" y="1232"/>
                  <a:pt x="4592" y="1288"/>
                </a:cubicBezTo>
                <a:cubicBezTo>
                  <a:pt x="4609" y="1307"/>
                  <a:pt x="4665" y="1307"/>
                  <a:pt x="4717" y="1308"/>
                </a:cubicBezTo>
                <a:cubicBezTo>
                  <a:pt x="4634" y="1389"/>
                  <a:pt x="4526" y="1432"/>
                  <a:pt x="4425" y="1485"/>
                </a:cubicBezTo>
                <a:cubicBezTo>
                  <a:pt x="4475" y="1519"/>
                  <a:pt x="4511" y="1511"/>
                  <a:pt x="4550" y="1511"/>
                </a:cubicBezTo>
                <a:cubicBezTo>
                  <a:pt x="4479" y="1570"/>
                  <a:pt x="4358" y="1600"/>
                  <a:pt x="4245" y="1636"/>
                </a:cubicBezTo>
                <a:cubicBezTo>
                  <a:pt x="4266" y="1670"/>
                  <a:pt x="4287" y="1679"/>
                  <a:pt x="4334" y="1688"/>
                </a:cubicBezTo>
                <a:cubicBezTo>
                  <a:pt x="4215" y="1754"/>
                  <a:pt x="4044" y="1724"/>
                  <a:pt x="3996" y="1758"/>
                </a:cubicBezTo>
                <a:cubicBezTo>
                  <a:pt x="4008" y="1791"/>
                  <a:pt x="4041" y="1813"/>
                  <a:pt x="4080" y="1830"/>
                </a:cubicBezTo>
                <a:cubicBezTo>
                  <a:pt x="3888" y="1842"/>
                  <a:pt x="3364" y="1823"/>
                  <a:pt x="3263" y="1427"/>
                </a:cubicBezTo>
                <a:cubicBezTo>
                  <a:pt x="3459" y="1210"/>
                  <a:pt x="3818" y="958"/>
                  <a:pt x="4434" y="644"/>
                </a:cubicBezTo>
                <a:cubicBezTo>
                  <a:pt x="3954" y="804"/>
                  <a:pt x="3521" y="1019"/>
                  <a:pt x="3159" y="1313"/>
                </a:cubicBezTo>
                <a:cubicBezTo>
                  <a:pt x="2730" y="1114"/>
                  <a:pt x="3024" y="614"/>
                  <a:pt x="3231" y="415"/>
                </a:cubicBezTo>
                <a:close/>
                <a:moveTo>
                  <a:pt x="2801" y="1848"/>
                </a:moveTo>
                <a:cubicBezTo>
                  <a:pt x="3104" y="1844"/>
                  <a:pt x="3478" y="2070"/>
                  <a:pt x="3476" y="2282"/>
                </a:cubicBezTo>
                <a:cubicBezTo>
                  <a:pt x="3475" y="2469"/>
                  <a:pt x="3214" y="2620"/>
                  <a:pt x="2804" y="2618"/>
                </a:cubicBezTo>
                <a:cubicBezTo>
                  <a:pt x="2403" y="2613"/>
                  <a:pt x="2133" y="2428"/>
                  <a:pt x="2134" y="2245"/>
                </a:cubicBezTo>
                <a:cubicBezTo>
                  <a:pt x="2134" y="2097"/>
                  <a:pt x="2461" y="1839"/>
                  <a:pt x="2801" y="1848"/>
                </a:cubicBezTo>
                <a:close/>
                <a:moveTo>
                  <a:pt x="1264" y="1688"/>
                </a:moveTo>
                <a:cubicBezTo>
                  <a:pt x="1310" y="1679"/>
                  <a:pt x="1331" y="1669"/>
                  <a:pt x="1353" y="1637"/>
                </a:cubicBezTo>
                <a:cubicBezTo>
                  <a:pt x="1240" y="1602"/>
                  <a:pt x="1119" y="1570"/>
                  <a:pt x="1047" y="1512"/>
                </a:cubicBezTo>
                <a:cubicBezTo>
                  <a:pt x="1086" y="1512"/>
                  <a:pt x="1122" y="1520"/>
                  <a:pt x="1172" y="1485"/>
                </a:cubicBezTo>
                <a:cubicBezTo>
                  <a:pt x="1071" y="1432"/>
                  <a:pt x="964" y="1389"/>
                  <a:pt x="880" y="1308"/>
                </a:cubicBezTo>
                <a:cubicBezTo>
                  <a:pt x="932" y="1307"/>
                  <a:pt x="989" y="1308"/>
                  <a:pt x="1005" y="1288"/>
                </a:cubicBezTo>
                <a:cubicBezTo>
                  <a:pt x="912" y="1232"/>
                  <a:pt x="835" y="1169"/>
                  <a:pt x="770" y="1100"/>
                </a:cubicBezTo>
                <a:cubicBezTo>
                  <a:pt x="842" y="1109"/>
                  <a:pt x="874" y="1102"/>
                  <a:pt x="891" y="1089"/>
                </a:cubicBezTo>
                <a:cubicBezTo>
                  <a:pt x="821" y="1019"/>
                  <a:pt x="732" y="959"/>
                  <a:pt x="691" y="873"/>
                </a:cubicBezTo>
                <a:cubicBezTo>
                  <a:pt x="745" y="892"/>
                  <a:pt x="795" y="898"/>
                  <a:pt x="831" y="872"/>
                </a:cubicBezTo>
                <a:cubicBezTo>
                  <a:pt x="807" y="819"/>
                  <a:pt x="706" y="788"/>
                  <a:pt x="647" y="664"/>
                </a:cubicBezTo>
                <a:cubicBezTo>
                  <a:pt x="705" y="669"/>
                  <a:pt x="765" y="677"/>
                  <a:pt x="777" y="664"/>
                </a:cubicBezTo>
                <a:cubicBezTo>
                  <a:pt x="751" y="558"/>
                  <a:pt x="705" y="498"/>
                  <a:pt x="661" y="437"/>
                </a:cubicBezTo>
                <a:cubicBezTo>
                  <a:pt x="784" y="435"/>
                  <a:pt x="969" y="437"/>
                  <a:pt x="960" y="427"/>
                </a:cubicBezTo>
                <a:lnTo>
                  <a:pt x="885" y="350"/>
                </a:lnTo>
                <a:cubicBezTo>
                  <a:pt x="1004" y="319"/>
                  <a:pt x="1126" y="355"/>
                  <a:pt x="1215" y="383"/>
                </a:cubicBezTo>
                <a:cubicBezTo>
                  <a:pt x="1255" y="352"/>
                  <a:pt x="1214" y="313"/>
                  <a:pt x="1166" y="273"/>
                </a:cubicBezTo>
                <a:cubicBezTo>
                  <a:pt x="1267" y="287"/>
                  <a:pt x="1359" y="309"/>
                  <a:pt x="1442" y="340"/>
                </a:cubicBezTo>
                <a:cubicBezTo>
                  <a:pt x="1486" y="302"/>
                  <a:pt x="1414" y="262"/>
                  <a:pt x="1379" y="223"/>
                </a:cubicBezTo>
                <a:cubicBezTo>
                  <a:pt x="1535" y="252"/>
                  <a:pt x="1601" y="293"/>
                  <a:pt x="1667" y="334"/>
                </a:cubicBezTo>
                <a:cubicBezTo>
                  <a:pt x="1715" y="289"/>
                  <a:pt x="1670" y="250"/>
                  <a:pt x="1637" y="212"/>
                </a:cubicBezTo>
                <a:cubicBezTo>
                  <a:pt x="1755" y="254"/>
                  <a:pt x="1816" y="310"/>
                  <a:pt x="1880" y="365"/>
                </a:cubicBezTo>
                <a:cubicBezTo>
                  <a:pt x="1901" y="337"/>
                  <a:pt x="1935" y="315"/>
                  <a:pt x="1895" y="245"/>
                </a:cubicBezTo>
                <a:cubicBezTo>
                  <a:pt x="1979" y="293"/>
                  <a:pt x="2042" y="349"/>
                  <a:pt x="2089" y="412"/>
                </a:cubicBezTo>
                <a:cubicBezTo>
                  <a:pt x="2140" y="379"/>
                  <a:pt x="2120" y="334"/>
                  <a:pt x="2120" y="294"/>
                </a:cubicBezTo>
                <a:cubicBezTo>
                  <a:pt x="2207" y="364"/>
                  <a:pt x="2262" y="438"/>
                  <a:pt x="2330" y="510"/>
                </a:cubicBezTo>
                <a:cubicBezTo>
                  <a:pt x="2344" y="500"/>
                  <a:pt x="2355" y="468"/>
                  <a:pt x="2366" y="415"/>
                </a:cubicBezTo>
                <a:cubicBezTo>
                  <a:pt x="2574" y="614"/>
                  <a:pt x="2868" y="1114"/>
                  <a:pt x="2441" y="1313"/>
                </a:cubicBezTo>
                <a:cubicBezTo>
                  <a:pt x="2079" y="1019"/>
                  <a:pt x="1646" y="804"/>
                  <a:pt x="1166" y="644"/>
                </a:cubicBezTo>
                <a:cubicBezTo>
                  <a:pt x="1782" y="957"/>
                  <a:pt x="2141" y="1210"/>
                  <a:pt x="2337" y="1427"/>
                </a:cubicBezTo>
                <a:cubicBezTo>
                  <a:pt x="2237" y="1824"/>
                  <a:pt x="1712" y="1842"/>
                  <a:pt x="1520" y="1830"/>
                </a:cubicBezTo>
                <a:cubicBezTo>
                  <a:pt x="1559" y="1813"/>
                  <a:pt x="1592" y="1790"/>
                  <a:pt x="1604" y="1758"/>
                </a:cubicBezTo>
                <a:cubicBezTo>
                  <a:pt x="1554" y="1723"/>
                  <a:pt x="1384" y="1753"/>
                  <a:pt x="1264" y="1688"/>
                </a:cubicBezTo>
                <a:close/>
                <a:moveTo>
                  <a:pt x="2015" y="1989"/>
                </a:moveTo>
                <a:cubicBezTo>
                  <a:pt x="2225" y="2024"/>
                  <a:pt x="1008" y="3070"/>
                  <a:pt x="989" y="2838"/>
                </a:cubicBezTo>
                <a:cubicBezTo>
                  <a:pt x="970" y="2229"/>
                  <a:pt x="1445" y="1894"/>
                  <a:pt x="2015" y="1989"/>
                </a:cubicBezTo>
                <a:close/>
                <a:moveTo>
                  <a:pt x="723" y="4324"/>
                </a:moveTo>
                <a:cubicBezTo>
                  <a:pt x="426" y="4089"/>
                  <a:pt x="331" y="3403"/>
                  <a:pt x="880" y="3095"/>
                </a:cubicBezTo>
                <a:cubicBezTo>
                  <a:pt x="1211" y="3008"/>
                  <a:pt x="993" y="4443"/>
                  <a:pt x="723" y="4324"/>
                </a:cubicBezTo>
                <a:close/>
                <a:moveTo>
                  <a:pt x="1860" y="5552"/>
                </a:moveTo>
                <a:cubicBezTo>
                  <a:pt x="1694" y="5650"/>
                  <a:pt x="1288" y="5610"/>
                  <a:pt x="1000" y="5203"/>
                </a:cubicBezTo>
                <a:cubicBezTo>
                  <a:pt x="806" y="4860"/>
                  <a:pt x="831" y="4513"/>
                  <a:pt x="967" y="4410"/>
                </a:cubicBezTo>
                <a:cubicBezTo>
                  <a:pt x="1171" y="4288"/>
                  <a:pt x="1486" y="4453"/>
                  <a:pt x="1729" y="4730"/>
                </a:cubicBezTo>
                <a:cubicBezTo>
                  <a:pt x="1940" y="4980"/>
                  <a:pt x="2036" y="5422"/>
                  <a:pt x="1860" y="5552"/>
                </a:cubicBezTo>
                <a:close/>
                <a:moveTo>
                  <a:pt x="1530" y="4055"/>
                </a:moveTo>
                <a:cubicBezTo>
                  <a:pt x="1224" y="3858"/>
                  <a:pt x="1169" y="3410"/>
                  <a:pt x="1406" y="3055"/>
                </a:cubicBezTo>
                <a:cubicBezTo>
                  <a:pt x="1644" y="2700"/>
                  <a:pt x="2085" y="2573"/>
                  <a:pt x="2391" y="2770"/>
                </a:cubicBezTo>
                <a:cubicBezTo>
                  <a:pt x="2698" y="2968"/>
                  <a:pt x="2753" y="3415"/>
                  <a:pt x="2515" y="3770"/>
                </a:cubicBezTo>
                <a:cubicBezTo>
                  <a:pt x="2276" y="4125"/>
                  <a:pt x="1835" y="4253"/>
                  <a:pt x="1530" y="4055"/>
                </a:cubicBezTo>
                <a:close/>
                <a:moveTo>
                  <a:pt x="2808" y="6249"/>
                </a:moveTo>
                <a:cubicBezTo>
                  <a:pt x="2440" y="6264"/>
                  <a:pt x="2080" y="5953"/>
                  <a:pt x="2085" y="5845"/>
                </a:cubicBezTo>
                <a:cubicBezTo>
                  <a:pt x="2080" y="5687"/>
                  <a:pt x="2533" y="5563"/>
                  <a:pt x="2826" y="5570"/>
                </a:cubicBezTo>
                <a:cubicBezTo>
                  <a:pt x="3123" y="5558"/>
                  <a:pt x="3521" y="5664"/>
                  <a:pt x="3523" y="5807"/>
                </a:cubicBezTo>
                <a:cubicBezTo>
                  <a:pt x="3529" y="5944"/>
                  <a:pt x="3162" y="6255"/>
                  <a:pt x="2808" y="6249"/>
                </a:cubicBezTo>
                <a:close/>
                <a:moveTo>
                  <a:pt x="3544" y="4688"/>
                </a:moveTo>
                <a:cubicBezTo>
                  <a:pt x="3546" y="5059"/>
                  <a:pt x="3216" y="5360"/>
                  <a:pt x="2809" y="5363"/>
                </a:cubicBezTo>
                <a:cubicBezTo>
                  <a:pt x="2401" y="5365"/>
                  <a:pt x="2069" y="5065"/>
                  <a:pt x="2066" y="4695"/>
                </a:cubicBezTo>
                <a:lnTo>
                  <a:pt x="2066" y="4688"/>
                </a:lnTo>
                <a:cubicBezTo>
                  <a:pt x="2064" y="4317"/>
                  <a:pt x="2394" y="4015"/>
                  <a:pt x="2801" y="4013"/>
                </a:cubicBezTo>
                <a:cubicBezTo>
                  <a:pt x="3209" y="4010"/>
                  <a:pt x="3541" y="4310"/>
                  <a:pt x="3544" y="4680"/>
                </a:cubicBezTo>
                <a:lnTo>
                  <a:pt x="3544" y="4688"/>
                </a:lnTo>
                <a:close/>
                <a:moveTo>
                  <a:pt x="4571" y="5222"/>
                </a:moveTo>
                <a:cubicBezTo>
                  <a:pt x="4255" y="5654"/>
                  <a:pt x="3826" y="5670"/>
                  <a:pt x="3667" y="5550"/>
                </a:cubicBezTo>
                <a:cubicBezTo>
                  <a:pt x="3501" y="5395"/>
                  <a:pt x="3627" y="4914"/>
                  <a:pt x="3856" y="4650"/>
                </a:cubicBezTo>
                <a:cubicBezTo>
                  <a:pt x="4117" y="4359"/>
                  <a:pt x="4398" y="4169"/>
                  <a:pt x="4592" y="4318"/>
                </a:cubicBezTo>
                <a:cubicBezTo>
                  <a:pt x="4724" y="4447"/>
                  <a:pt x="4801" y="4932"/>
                  <a:pt x="4571" y="5222"/>
                </a:cubicBezTo>
                <a:close/>
                <a:moveTo>
                  <a:pt x="4857" y="4307"/>
                </a:moveTo>
                <a:cubicBezTo>
                  <a:pt x="4589" y="4424"/>
                  <a:pt x="4370" y="2990"/>
                  <a:pt x="4700" y="3078"/>
                </a:cubicBezTo>
                <a:cubicBezTo>
                  <a:pt x="5249" y="3387"/>
                  <a:pt x="5154" y="4073"/>
                  <a:pt x="4857" y="4307"/>
                </a:cubicBezTo>
                <a:close/>
              </a:path>
            </a:pathLst>
          </a:custGeom>
          <a:solidFill>
            <a:srgbClr val="FFCF7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" name="Graphic 12" descr="Laptop with solid fill">
            <a:extLst>
              <a:ext uri="{FF2B5EF4-FFF2-40B4-BE49-F238E27FC236}">
                <a16:creationId xmlns:a16="http://schemas.microsoft.com/office/drawing/2014/main" id="{E9A96CE3-FEDB-4CBE-9D9A-9900F48BA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4303" y="1637044"/>
            <a:ext cx="1122082" cy="1122082"/>
          </a:xfrm>
          <a:prstGeom prst="rect">
            <a:avLst/>
          </a:prstGeom>
        </p:spPr>
      </p:pic>
      <p:pic>
        <p:nvPicPr>
          <p:cNvPr id="17" name="Graphic 16" descr="Wireless router with solid fill">
            <a:extLst>
              <a:ext uri="{FF2B5EF4-FFF2-40B4-BE49-F238E27FC236}">
                <a16:creationId xmlns:a16="http://schemas.microsoft.com/office/drawing/2014/main" id="{1A254C61-4CF1-437B-9AE9-7AC3B988E0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75615" y="1624406"/>
            <a:ext cx="1122082" cy="1122082"/>
          </a:xfrm>
          <a:prstGeom prst="rect">
            <a:avLst/>
          </a:prstGeom>
        </p:spPr>
      </p:pic>
      <p:pic>
        <p:nvPicPr>
          <p:cNvPr id="29" name="Graphic 28" descr="Loudly crying face outline outline">
            <a:extLst>
              <a:ext uri="{FF2B5EF4-FFF2-40B4-BE49-F238E27FC236}">
                <a16:creationId xmlns:a16="http://schemas.microsoft.com/office/drawing/2014/main" id="{B827A595-4492-41A7-B1D1-F4182D4C24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15904" y="5063514"/>
            <a:ext cx="431600" cy="43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61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6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-Shape 7">
            <a:extLst>
              <a:ext uri="{FF2B5EF4-FFF2-40B4-BE49-F238E27FC236}">
                <a16:creationId xmlns:a16="http://schemas.microsoft.com/office/drawing/2014/main" id="{8A087CA1-5313-46A9-AD1F-A55F511B9F14}"/>
              </a:ext>
            </a:extLst>
          </p:cNvPr>
          <p:cNvSpPr/>
          <p:nvPr/>
        </p:nvSpPr>
        <p:spPr>
          <a:xfrm>
            <a:off x="457200" y="4349289"/>
            <a:ext cx="2864499" cy="2062064"/>
          </a:xfrm>
          <a:prstGeom prst="corner">
            <a:avLst>
              <a:gd name="adj1" fmla="val 7186"/>
              <a:gd name="adj2" fmla="val 77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B93DB2BB-9A7C-4E69-952B-3A4A04492964}"/>
              </a:ext>
            </a:extLst>
          </p:cNvPr>
          <p:cNvSpPr/>
          <p:nvPr/>
        </p:nvSpPr>
        <p:spPr>
          <a:xfrm rot="10800000">
            <a:off x="8814494" y="455977"/>
            <a:ext cx="2864499" cy="2062064"/>
          </a:xfrm>
          <a:prstGeom prst="corner">
            <a:avLst>
              <a:gd name="adj1" fmla="val 7186"/>
              <a:gd name="adj2" fmla="val 77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8676FB-D7FB-49A7-82D5-1E0D3E684B2E}"/>
              </a:ext>
            </a:extLst>
          </p:cNvPr>
          <p:cNvSpPr/>
          <p:nvPr/>
        </p:nvSpPr>
        <p:spPr>
          <a:xfrm>
            <a:off x="457200" y="455977"/>
            <a:ext cx="2864499" cy="668593"/>
          </a:xfrm>
          <a:prstGeom prst="rect">
            <a:avLst/>
          </a:prstGeom>
          <a:solidFill>
            <a:srgbClr val="FFCF71"/>
          </a:solidFill>
          <a:ln>
            <a:solidFill>
              <a:srgbClr val="FFC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u="dotted" cap="all" dirty="0"/>
              <a:t>bevezetés</a:t>
            </a:r>
            <a:endParaRPr lang="en-US" sz="2800" b="1" u="dotted" cap="al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D8419E-A709-40BD-85ED-BDA6BD321E83}"/>
              </a:ext>
            </a:extLst>
          </p:cNvPr>
          <p:cNvSpPr/>
          <p:nvPr/>
        </p:nvSpPr>
        <p:spPr>
          <a:xfrm>
            <a:off x="3321699" y="455976"/>
            <a:ext cx="1869733" cy="6685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rgbClr val="B3BEBA"/>
                </a:solidFill>
              </a:rPr>
              <a:t>Használt eszközök</a:t>
            </a:r>
          </a:p>
        </p:txBody>
      </p:sp>
      <p:pic>
        <p:nvPicPr>
          <p:cNvPr id="12" name="Graphic 11" descr="Earth globe: Africa and Europe with solid fill">
            <a:extLst>
              <a:ext uri="{FF2B5EF4-FFF2-40B4-BE49-F238E27FC236}">
                <a16:creationId xmlns:a16="http://schemas.microsoft.com/office/drawing/2014/main" id="{75D40A88-AC59-4041-877A-AA796584C1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65829" y="2316481"/>
            <a:ext cx="2225040" cy="2225038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20F4233-0E18-4733-81D8-381ADA7F801E}"/>
              </a:ext>
            </a:extLst>
          </p:cNvPr>
          <p:cNvSpPr/>
          <p:nvPr/>
        </p:nvSpPr>
        <p:spPr>
          <a:xfrm>
            <a:off x="5191432" y="455976"/>
            <a:ext cx="1351608" cy="6685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Hálózat</a:t>
            </a:r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0264E42-CD1E-4D65-86D9-5450F7AC2843}"/>
              </a:ext>
            </a:extLst>
          </p:cNvPr>
          <p:cNvGrpSpPr/>
          <p:nvPr/>
        </p:nvGrpSpPr>
        <p:grpSpPr>
          <a:xfrm>
            <a:off x="2209456" y="2700529"/>
            <a:ext cx="698953" cy="1648760"/>
            <a:chOff x="2310911" y="2700529"/>
            <a:chExt cx="698953" cy="1648760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EF4A010-975E-4987-92D9-2CA7DAAFEAA4}"/>
                </a:ext>
              </a:extLst>
            </p:cNvPr>
            <p:cNvCxnSpPr>
              <a:cxnSpLocks/>
            </p:cNvCxnSpPr>
            <p:nvPr/>
          </p:nvCxnSpPr>
          <p:spPr>
            <a:xfrm>
              <a:off x="2851445" y="2700529"/>
              <a:ext cx="0" cy="164876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F60D36E-CA6F-4F11-B200-07C61BE180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9864" y="2700529"/>
              <a:ext cx="0" cy="163352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CBECE86-4391-4227-846D-821533BC43B5}"/>
                </a:ext>
              </a:extLst>
            </p:cNvPr>
            <p:cNvSpPr txBox="1"/>
            <p:nvPr/>
          </p:nvSpPr>
          <p:spPr>
            <a:xfrm>
              <a:off x="2310911" y="3261570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hu-HU" dirty="0">
                  <a:solidFill>
                    <a:srgbClr val="FFCF71"/>
                  </a:solidFill>
                </a:rPr>
                <a:t>SSH</a:t>
              </a:r>
              <a:endParaRPr lang="en-US" dirty="0">
                <a:solidFill>
                  <a:srgbClr val="FFCF7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C0E98E0-B847-43AC-8DF1-F39DBF67E205}"/>
              </a:ext>
            </a:extLst>
          </p:cNvPr>
          <p:cNvGrpSpPr/>
          <p:nvPr/>
        </p:nvGrpSpPr>
        <p:grpSpPr>
          <a:xfrm>
            <a:off x="2070956" y="1256104"/>
            <a:ext cx="1475084" cy="1321988"/>
            <a:chOff x="2155740" y="1327663"/>
            <a:chExt cx="1475084" cy="1321988"/>
          </a:xfrm>
        </p:grpSpPr>
        <p:pic>
          <p:nvPicPr>
            <p:cNvPr id="10" name="Graphic 9" descr="Laptop with solid fill">
              <a:extLst>
                <a:ext uri="{FF2B5EF4-FFF2-40B4-BE49-F238E27FC236}">
                  <a16:creationId xmlns:a16="http://schemas.microsoft.com/office/drawing/2014/main" id="{96D7B5BD-C491-4D72-93EE-64B220D45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32241" y="1327663"/>
              <a:ext cx="1122082" cy="1122082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64BB5AA-406A-4B6C-8736-708D79A83662}"/>
                </a:ext>
              </a:extLst>
            </p:cNvPr>
            <p:cNvSpPr txBox="1"/>
            <p:nvPr/>
          </p:nvSpPr>
          <p:spPr>
            <a:xfrm>
              <a:off x="2155740" y="2280319"/>
              <a:ext cx="1475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hu-HU" dirty="0">
                  <a:solidFill>
                    <a:schemeClr val="bg1"/>
                  </a:solidFill>
                </a:rPr>
                <a:t>192.168.xxx.2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6E00F23-2C44-462D-A417-E7F047613A68}"/>
              </a:ext>
            </a:extLst>
          </p:cNvPr>
          <p:cNvGrpSpPr/>
          <p:nvPr/>
        </p:nvGrpSpPr>
        <p:grpSpPr>
          <a:xfrm>
            <a:off x="2012446" y="4541519"/>
            <a:ext cx="1592103" cy="1545989"/>
            <a:chOff x="2113901" y="4711368"/>
            <a:chExt cx="1592103" cy="1545989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E9C67956-0B7C-40E1-8889-8B8DE800BA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23377" y="4711368"/>
              <a:ext cx="739811" cy="854690"/>
            </a:xfrm>
            <a:custGeom>
              <a:avLst/>
              <a:gdLst>
                <a:gd name="T0" fmla="*/ 4268 w 5578"/>
                <a:gd name="T1" fmla="*/ 1878 h 6449"/>
                <a:gd name="T2" fmla="*/ 4871 w 5578"/>
                <a:gd name="T3" fmla="*/ 1269 h 6449"/>
                <a:gd name="T4" fmla="*/ 5059 w 5578"/>
                <a:gd name="T5" fmla="*/ 539 h 6449"/>
                <a:gd name="T6" fmla="*/ 4343 w 5578"/>
                <a:gd name="T7" fmla="*/ 118 h 6449"/>
                <a:gd name="T8" fmla="*/ 3539 w 5578"/>
                <a:gd name="T9" fmla="*/ 144 h 6449"/>
                <a:gd name="T10" fmla="*/ 2789 w 5578"/>
                <a:gd name="T11" fmla="*/ 805 h 6449"/>
                <a:gd name="T12" fmla="*/ 2039 w 5578"/>
                <a:gd name="T13" fmla="*/ 144 h 6449"/>
                <a:gd name="T14" fmla="*/ 1514 w 5578"/>
                <a:gd name="T15" fmla="*/ 91 h 6449"/>
                <a:gd name="T16" fmla="*/ 726 w 5578"/>
                <a:gd name="T17" fmla="*/ 274 h 6449"/>
                <a:gd name="T18" fmla="*/ 606 w 5578"/>
                <a:gd name="T19" fmla="*/ 1043 h 6449"/>
                <a:gd name="T20" fmla="*/ 1091 w 5578"/>
                <a:gd name="T21" fmla="*/ 1713 h 6449"/>
                <a:gd name="T22" fmla="*/ 684 w 5578"/>
                <a:gd name="T23" fmla="*/ 2955 h 6449"/>
                <a:gd name="T24" fmla="*/ 1326 w 5578"/>
                <a:gd name="T25" fmla="*/ 5729 h 6449"/>
                <a:gd name="T26" fmla="*/ 2795 w 5578"/>
                <a:gd name="T27" fmla="*/ 6449 h 6449"/>
                <a:gd name="T28" fmla="*/ 4933 w 5578"/>
                <a:gd name="T29" fmla="*/ 4869 h 6449"/>
                <a:gd name="T30" fmla="*/ 4618 w 5578"/>
                <a:gd name="T31" fmla="*/ 2855 h 6449"/>
                <a:gd name="T32" fmla="*/ 4080 w 5578"/>
                <a:gd name="T33" fmla="*/ 4019 h 6449"/>
                <a:gd name="T34" fmla="*/ 4204 w 5578"/>
                <a:gd name="T35" fmla="*/ 3019 h 6449"/>
                <a:gd name="T36" fmla="*/ 3268 w 5578"/>
                <a:gd name="T37" fmla="*/ 510 h 6449"/>
                <a:gd name="T38" fmla="*/ 3703 w 5578"/>
                <a:gd name="T39" fmla="*/ 245 h 6449"/>
                <a:gd name="T40" fmla="*/ 3930 w 5578"/>
                <a:gd name="T41" fmla="*/ 334 h 6449"/>
                <a:gd name="T42" fmla="*/ 4431 w 5578"/>
                <a:gd name="T43" fmla="*/ 273 h 6449"/>
                <a:gd name="T44" fmla="*/ 4638 w 5578"/>
                <a:gd name="T45" fmla="*/ 426 h 6449"/>
                <a:gd name="T46" fmla="*/ 4950 w 5578"/>
                <a:gd name="T47" fmla="*/ 664 h 6449"/>
                <a:gd name="T48" fmla="*/ 4706 w 5578"/>
                <a:gd name="T49" fmla="*/ 1089 h 6449"/>
                <a:gd name="T50" fmla="*/ 4717 w 5578"/>
                <a:gd name="T51" fmla="*/ 1308 h 6449"/>
                <a:gd name="T52" fmla="*/ 4245 w 5578"/>
                <a:gd name="T53" fmla="*/ 1636 h 6449"/>
                <a:gd name="T54" fmla="*/ 4080 w 5578"/>
                <a:gd name="T55" fmla="*/ 1830 h 6449"/>
                <a:gd name="T56" fmla="*/ 3159 w 5578"/>
                <a:gd name="T57" fmla="*/ 1313 h 6449"/>
                <a:gd name="T58" fmla="*/ 3476 w 5578"/>
                <a:gd name="T59" fmla="*/ 2282 h 6449"/>
                <a:gd name="T60" fmla="*/ 2801 w 5578"/>
                <a:gd name="T61" fmla="*/ 1848 h 6449"/>
                <a:gd name="T62" fmla="*/ 1047 w 5578"/>
                <a:gd name="T63" fmla="*/ 1512 h 6449"/>
                <a:gd name="T64" fmla="*/ 1005 w 5578"/>
                <a:gd name="T65" fmla="*/ 1288 h 6449"/>
                <a:gd name="T66" fmla="*/ 691 w 5578"/>
                <a:gd name="T67" fmla="*/ 873 h 6449"/>
                <a:gd name="T68" fmla="*/ 777 w 5578"/>
                <a:gd name="T69" fmla="*/ 664 h 6449"/>
                <a:gd name="T70" fmla="*/ 885 w 5578"/>
                <a:gd name="T71" fmla="*/ 350 h 6449"/>
                <a:gd name="T72" fmla="*/ 1442 w 5578"/>
                <a:gd name="T73" fmla="*/ 340 h 6449"/>
                <a:gd name="T74" fmla="*/ 1637 w 5578"/>
                <a:gd name="T75" fmla="*/ 212 h 6449"/>
                <a:gd name="T76" fmla="*/ 2089 w 5578"/>
                <a:gd name="T77" fmla="*/ 412 h 6449"/>
                <a:gd name="T78" fmla="*/ 2366 w 5578"/>
                <a:gd name="T79" fmla="*/ 415 h 6449"/>
                <a:gd name="T80" fmla="*/ 2337 w 5578"/>
                <a:gd name="T81" fmla="*/ 1427 h 6449"/>
                <a:gd name="T82" fmla="*/ 1264 w 5578"/>
                <a:gd name="T83" fmla="*/ 1688 h 6449"/>
                <a:gd name="T84" fmla="*/ 2015 w 5578"/>
                <a:gd name="T85" fmla="*/ 1989 h 6449"/>
                <a:gd name="T86" fmla="*/ 723 w 5578"/>
                <a:gd name="T87" fmla="*/ 4324 h 6449"/>
                <a:gd name="T88" fmla="*/ 967 w 5578"/>
                <a:gd name="T89" fmla="*/ 4410 h 6449"/>
                <a:gd name="T90" fmla="*/ 1530 w 5578"/>
                <a:gd name="T91" fmla="*/ 4055 h 6449"/>
                <a:gd name="T92" fmla="*/ 2515 w 5578"/>
                <a:gd name="T93" fmla="*/ 3770 h 6449"/>
                <a:gd name="T94" fmla="*/ 2085 w 5578"/>
                <a:gd name="T95" fmla="*/ 5845 h 6449"/>
                <a:gd name="T96" fmla="*/ 2808 w 5578"/>
                <a:gd name="T97" fmla="*/ 6249 h 6449"/>
                <a:gd name="T98" fmla="*/ 2066 w 5578"/>
                <a:gd name="T99" fmla="*/ 4695 h 6449"/>
                <a:gd name="T100" fmla="*/ 3544 w 5578"/>
                <a:gd name="T101" fmla="*/ 4680 h 6449"/>
                <a:gd name="T102" fmla="*/ 3667 w 5578"/>
                <a:gd name="T103" fmla="*/ 5550 h 6449"/>
                <a:gd name="T104" fmla="*/ 4571 w 5578"/>
                <a:gd name="T105" fmla="*/ 5222 h 6449"/>
                <a:gd name="T106" fmla="*/ 4857 w 5578"/>
                <a:gd name="T107" fmla="*/ 4307 h 6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578" h="6449">
                  <a:moveTo>
                    <a:pt x="4895" y="2955"/>
                  </a:moveTo>
                  <a:lnTo>
                    <a:pt x="4849" y="2874"/>
                  </a:lnTo>
                  <a:cubicBezTo>
                    <a:pt x="4850" y="2294"/>
                    <a:pt x="4581" y="2058"/>
                    <a:pt x="4268" y="1878"/>
                  </a:cubicBezTo>
                  <a:cubicBezTo>
                    <a:pt x="4363" y="1853"/>
                    <a:pt x="4460" y="1833"/>
                    <a:pt x="4488" y="1713"/>
                  </a:cubicBezTo>
                  <a:cubicBezTo>
                    <a:pt x="4651" y="1672"/>
                    <a:pt x="4685" y="1595"/>
                    <a:pt x="4701" y="1515"/>
                  </a:cubicBezTo>
                  <a:cubicBezTo>
                    <a:pt x="4744" y="1487"/>
                    <a:pt x="4886" y="1407"/>
                    <a:pt x="4871" y="1269"/>
                  </a:cubicBezTo>
                  <a:cubicBezTo>
                    <a:pt x="4951" y="1214"/>
                    <a:pt x="4996" y="1143"/>
                    <a:pt x="4973" y="1043"/>
                  </a:cubicBezTo>
                  <a:cubicBezTo>
                    <a:pt x="5059" y="949"/>
                    <a:pt x="5081" y="872"/>
                    <a:pt x="5045" y="800"/>
                  </a:cubicBezTo>
                  <a:cubicBezTo>
                    <a:pt x="5149" y="672"/>
                    <a:pt x="5103" y="605"/>
                    <a:pt x="5059" y="539"/>
                  </a:cubicBezTo>
                  <a:cubicBezTo>
                    <a:pt x="5136" y="399"/>
                    <a:pt x="5068" y="249"/>
                    <a:pt x="4851" y="274"/>
                  </a:cubicBezTo>
                  <a:cubicBezTo>
                    <a:pt x="4765" y="148"/>
                    <a:pt x="4578" y="177"/>
                    <a:pt x="4549" y="177"/>
                  </a:cubicBezTo>
                  <a:cubicBezTo>
                    <a:pt x="4516" y="137"/>
                    <a:pt x="4474" y="102"/>
                    <a:pt x="4343" y="118"/>
                  </a:cubicBezTo>
                  <a:cubicBezTo>
                    <a:pt x="4258" y="42"/>
                    <a:pt x="4163" y="55"/>
                    <a:pt x="4064" y="92"/>
                  </a:cubicBezTo>
                  <a:cubicBezTo>
                    <a:pt x="3948" y="0"/>
                    <a:pt x="3870" y="74"/>
                    <a:pt x="3781" y="102"/>
                  </a:cubicBezTo>
                  <a:cubicBezTo>
                    <a:pt x="3640" y="57"/>
                    <a:pt x="3608" y="118"/>
                    <a:pt x="3539" y="144"/>
                  </a:cubicBezTo>
                  <a:cubicBezTo>
                    <a:pt x="3385" y="112"/>
                    <a:pt x="3338" y="182"/>
                    <a:pt x="3264" y="255"/>
                  </a:cubicBezTo>
                  <a:lnTo>
                    <a:pt x="3178" y="254"/>
                  </a:lnTo>
                  <a:cubicBezTo>
                    <a:pt x="2945" y="389"/>
                    <a:pt x="2830" y="664"/>
                    <a:pt x="2789" y="805"/>
                  </a:cubicBezTo>
                  <a:cubicBezTo>
                    <a:pt x="2748" y="664"/>
                    <a:pt x="2633" y="389"/>
                    <a:pt x="2400" y="254"/>
                  </a:cubicBezTo>
                  <a:lnTo>
                    <a:pt x="2314" y="255"/>
                  </a:lnTo>
                  <a:cubicBezTo>
                    <a:pt x="2240" y="182"/>
                    <a:pt x="2193" y="112"/>
                    <a:pt x="2039" y="144"/>
                  </a:cubicBezTo>
                  <a:cubicBezTo>
                    <a:pt x="1969" y="119"/>
                    <a:pt x="1938" y="56"/>
                    <a:pt x="1796" y="101"/>
                  </a:cubicBezTo>
                  <a:cubicBezTo>
                    <a:pt x="1739" y="84"/>
                    <a:pt x="1685" y="46"/>
                    <a:pt x="1622" y="48"/>
                  </a:cubicBezTo>
                  <a:cubicBezTo>
                    <a:pt x="1590" y="49"/>
                    <a:pt x="1554" y="60"/>
                    <a:pt x="1514" y="91"/>
                  </a:cubicBezTo>
                  <a:cubicBezTo>
                    <a:pt x="1415" y="54"/>
                    <a:pt x="1320" y="41"/>
                    <a:pt x="1235" y="118"/>
                  </a:cubicBezTo>
                  <a:cubicBezTo>
                    <a:pt x="1104" y="102"/>
                    <a:pt x="1060" y="135"/>
                    <a:pt x="1029" y="176"/>
                  </a:cubicBezTo>
                  <a:cubicBezTo>
                    <a:pt x="1000" y="176"/>
                    <a:pt x="812" y="148"/>
                    <a:pt x="726" y="274"/>
                  </a:cubicBezTo>
                  <a:cubicBezTo>
                    <a:pt x="510" y="249"/>
                    <a:pt x="443" y="399"/>
                    <a:pt x="520" y="539"/>
                  </a:cubicBezTo>
                  <a:cubicBezTo>
                    <a:pt x="476" y="607"/>
                    <a:pt x="430" y="673"/>
                    <a:pt x="534" y="800"/>
                  </a:cubicBezTo>
                  <a:cubicBezTo>
                    <a:pt x="498" y="872"/>
                    <a:pt x="520" y="949"/>
                    <a:pt x="606" y="1043"/>
                  </a:cubicBezTo>
                  <a:cubicBezTo>
                    <a:pt x="584" y="1143"/>
                    <a:pt x="629" y="1214"/>
                    <a:pt x="708" y="1269"/>
                  </a:cubicBezTo>
                  <a:cubicBezTo>
                    <a:pt x="692" y="1407"/>
                    <a:pt x="835" y="1487"/>
                    <a:pt x="878" y="1515"/>
                  </a:cubicBezTo>
                  <a:cubicBezTo>
                    <a:pt x="894" y="1595"/>
                    <a:pt x="928" y="1670"/>
                    <a:pt x="1091" y="1713"/>
                  </a:cubicBezTo>
                  <a:cubicBezTo>
                    <a:pt x="1119" y="1832"/>
                    <a:pt x="1216" y="1853"/>
                    <a:pt x="1311" y="1878"/>
                  </a:cubicBezTo>
                  <a:cubicBezTo>
                    <a:pt x="998" y="2058"/>
                    <a:pt x="729" y="2294"/>
                    <a:pt x="730" y="2874"/>
                  </a:cubicBezTo>
                  <a:lnTo>
                    <a:pt x="684" y="2955"/>
                  </a:lnTo>
                  <a:cubicBezTo>
                    <a:pt x="324" y="3170"/>
                    <a:pt x="0" y="3864"/>
                    <a:pt x="506" y="4427"/>
                  </a:cubicBezTo>
                  <a:cubicBezTo>
                    <a:pt x="539" y="4603"/>
                    <a:pt x="595" y="4729"/>
                    <a:pt x="644" y="4869"/>
                  </a:cubicBezTo>
                  <a:cubicBezTo>
                    <a:pt x="718" y="5434"/>
                    <a:pt x="1200" y="5698"/>
                    <a:pt x="1326" y="5729"/>
                  </a:cubicBezTo>
                  <a:cubicBezTo>
                    <a:pt x="1513" y="5869"/>
                    <a:pt x="1711" y="6002"/>
                    <a:pt x="1979" y="6094"/>
                  </a:cubicBezTo>
                  <a:cubicBezTo>
                    <a:pt x="2233" y="6352"/>
                    <a:pt x="2508" y="6449"/>
                    <a:pt x="2783" y="6449"/>
                  </a:cubicBezTo>
                  <a:lnTo>
                    <a:pt x="2795" y="6449"/>
                  </a:lnTo>
                  <a:cubicBezTo>
                    <a:pt x="3071" y="6449"/>
                    <a:pt x="3345" y="6352"/>
                    <a:pt x="3598" y="6094"/>
                  </a:cubicBezTo>
                  <a:cubicBezTo>
                    <a:pt x="3866" y="6002"/>
                    <a:pt x="4064" y="5869"/>
                    <a:pt x="4250" y="5729"/>
                  </a:cubicBezTo>
                  <a:cubicBezTo>
                    <a:pt x="4378" y="5698"/>
                    <a:pt x="4859" y="5434"/>
                    <a:pt x="4933" y="4869"/>
                  </a:cubicBezTo>
                  <a:cubicBezTo>
                    <a:pt x="4981" y="4729"/>
                    <a:pt x="5038" y="4603"/>
                    <a:pt x="5070" y="4427"/>
                  </a:cubicBezTo>
                  <a:cubicBezTo>
                    <a:pt x="5578" y="3863"/>
                    <a:pt x="5254" y="3170"/>
                    <a:pt x="4895" y="2955"/>
                  </a:cubicBezTo>
                  <a:close/>
                  <a:moveTo>
                    <a:pt x="4618" y="2855"/>
                  </a:moveTo>
                  <a:cubicBezTo>
                    <a:pt x="4599" y="3089"/>
                    <a:pt x="3381" y="2042"/>
                    <a:pt x="3591" y="2007"/>
                  </a:cubicBezTo>
                  <a:cubicBezTo>
                    <a:pt x="4163" y="1913"/>
                    <a:pt x="4636" y="2247"/>
                    <a:pt x="4618" y="2855"/>
                  </a:cubicBezTo>
                  <a:close/>
                  <a:moveTo>
                    <a:pt x="4080" y="4019"/>
                  </a:moveTo>
                  <a:cubicBezTo>
                    <a:pt x="3774" y="4217"/>
                    <a:pt x="3333" y="4089"/>
                    <a:pt x="3095" y="3734"/>
                  </a:cubicBezTo>
                  <a:cubicBezTo>
                    <a:pt x="2858" y="3379"/>
                    <a:pt x="2913" y="2932"/>
                    <a:pt x="3219" y="2734"/>
                  </a:cubicBezTo>
                  <a:cubicBezTo>
                    <a:pt x="3525" y="2537"/>
                    <a:pt x="3966" y="2664"/>
                    <a:pt x="4204" y="3019"/>
                  </a:cubicBezTo>
                  <a:cubicBezTo>
                    <a:pt x="4441" y="3374"/>
                    <a:pt x="4386" y="3822"/>
                    <a:pt x="4080" y="4019"/>
                  </a:cubicBezTo>
                  <a:close/>
                  <a:moveTo>
                    <a:pt x="3231" y="415"/>
                  </a:moveTo>
                  <a:cubicBezTo>
                    <a:pt x="3241" y="468"/>
                    <a:pt x="3254" y="500"/>
                    <a:pt x="3268" y="510"/>
                  </a:cubicBezTo>
                  <a:cubicBezTo>
                    <a:pt x="3335" y="438"/>
                    <a:pt x="3390" y="364"/>
                    <a:pt x="3478" y="294"/>
                  </a:cubicBezTo>
                  <a:cubicBezTo>
                    <a:pt x="3478" y="335"/>
                    <a:pt x="3456" y="379"/>
                    <a:pt x="3509" y="412"/>
                  </a:cubicBezTo>
                  <a:cubicBezTo>
                    <a:pt x="3555" y="349"/>
                    <a:pt x="3619" y="293"/>
                    <a:pt x="3703" y="245"/>
                  </a:cubicBezTo>
                  <a:cubicBezTo>
                    <a:pt x="3663" y="315"/>
                    <a:pt x="3695" y="337"/>
                    <a:pt x="3718" y="365"/>
                  </a:cubicBezTo>
                  <a:cubicBezTo>
                    <a:pt x="3781" y="310"/>
                    <a:pt x="3843" y="255"/>
                    <a:pt x="3960" y="211"/>
                  </a:cubicBezTo>
                  <a:cubicBezTo>
                    <a:pt x="3927" y="250"/>
                    <a:pt x="3883" y="289"/>
                    <a:pt x="3930" y="334"/>
                  </a:cubicBezTo>
                  <a:cubicBezTo>
                    <a:pt x="3996" y="293"/>
                    <a:pt x="4063" y="251"/>
                    <a:pt x="4219" y="223"/>
                  </a:cubicBezTo>
                  <a:cubicBezTo>
                    <a:pt x="4184" y="261"/>
                    <a:pt x="4110" y="301"/>
                    <a:pt x="4155" y="340"/>
                  </a:cubicBezTo>
                  <a:cubicBezTo>
                    <a:pt x="4238" y="309"/>
                    <a:pt x="4330" y="285"/>
                    <a:pt x="4431" y="273"/>
                  </a:cubicBezTo>
                  <a:cubicBezTo>
                    <a:pt x="4383" y="313"/>
                    <a:pt x="4343" y="352"/>
                    <a:pt x="4383" y="383"/>
                  </a:cubicBezTo>
                  <a:cubicBezTo>
                    <a:pt x="4471" y="355"/>
                    <a:pt x="4594" y="319"/>
                    <a:pt x="4713" y="350"/>
                  </a:cubicBezTo>
                  <a:lnTo>
                    <a:pt x="4638" y="426"/>
                  </a:lnTo>
                  <a:cubicBezTo>
                    <a:pt x="4629" y="436"/>
                    <a:pt x="4814" y="434"/>
                    <a:pt x="4936" y="436"/>
                  </a:cubicBezTo>
                  <a:cubicBezTo>
                    <a:pt x="4891" y="499"/>
                    <a:pt x="4846" y="558"/>
                    <a:pt x="4820" y="664"/>
                  </a:cubicBezTo>
                  <a:cubicBezTo>
                    <a:pt x="4833" y="677"/>
                    <a:pt x="4893" y="669"/>
                    <a:pt x="4950" y="664"/>
                  </a:cubicBezTo>
                  <a:cubicBezTo>
                    <a:pt x="4891" y="788"/>
                    <a:pt x="4790" y="818"/>
                    <a:pt x="4766" y="872"/>
                  </a:cubicBezTo>
                  <a:cubicBezTo>
                    <a:pt x="4803" y="899"/>
                    <a:pt x="4851" y="891"/>
                    <a:pt x="4906" y="873"/>
                  </a:cubicBezTo>
                  <a:cubicBezTo>
                    <a:pt x="4864" y="959"/>
                    <a:pt x="4776" y="1019"/>
                    <a:pt x="4706" y="1089"/>
                  </a:cubicBezTo>
                  <a:cubicBezTo>
                    <a:pt x="4724" y="1101"/>
                    <a:pt x="4755" y="1109"/>
                    <a:pt x="4828" y="1100"/>
                  </a:cubicBezTo>
                  <a:cubicBezTo>
                    <a:pt x="4763" y="1169"/>
                    <a:pt x="4685" y="1232"/>
                    <a:pt x="4592" y="1288"/>
                  </a:cubicBezTo>
                  <a:cubicBezTo>
                    <a:pt x="4609" y="1307"/>
                    <a:pt x="4665" y="1307"/>
                    <a:pt x="4717" y="1308"/>
                  </a:cubicBezTo>
                  <a:cubicBezTo>
                    <a:pt x="4634" y="1389"/>
                    <a:pt x="4526" y="1432"/>
                    <a:pt x="4425" y="1485"/>
                  </a:cubicBezTo>
                  <a:cubicBezTo>
                    <a:pt x="4475" y="1519"/>
                    <a:pt x="4511" y="1511"/>
                    <a:pt x="4550" y="1511"/>
                  </a:cubicBezTo>
                  <a:cubicBezTo>
                    <a:pt x="4479" y="1570"/>
                    <a:pt x="4358" y="1600"/>
                    <a:pt x="4245" y="1636"/>
                  </a:cubicBezTo>
                  <a:cubicBezTo>
                    <a:pt x="4266" y="1670"/>
                    <a:pt x="4287" y="1679"/>
                    <a:pt x="4334" y="1688"/>
                  </a:cubicBezTo>
                  <a:cubicBezTo>
                    <a:pt x="4215" y="1754"/>
                    <a:pt x="4044" y="1724"/>
                    <a:pt x="3996" y="1758"/>
                  </a:cubicBezTo>
                  <a:cubicBezTo>
                    <a:pt x="4008" y="1791"/>
                    <a:pt x="4041" y="1813"/>
                    <a:pt x="4080" y="1830"/>
                  </a:cubicBezTo>
                  <a:cubicBezTo>
                    <a:pt x="3888" y="1842"/>
                    <a:pt x="3364" y="1823"/>
                    <a:pt x="3263" y="1427"/>
                  </a:cubicBezTo>
                  <a:cubicBezTo>
                    <a:pt x="3459" y="1210"/>
                    <a:pt x="3818" y="958"/>
                    <a:pt x="4434" y="644"/>
                  </a:cubicBezTo>
                  <a:cubicBezTo>
                    <a:pt x="3954" y="804"/>
                    <a:pt x="3521" y="1019"/>
                    <a:pt x="3159" y="1313"/>
                  </a:cubicBezTo>
                  <a:cubicBezTo>
                    <a:pt x="2730" y="1114"/>
                    <a:pt x="3024" y="614"/>
                    <a:pt x="3231" y="415"/>
                  </a:cubicBezTo>
                  <a:close/>
                  <a:moveTo>
                    <a:pt x="2801" y="1848"/>
                  </a:moveTo>
                  <a:cubicBezTo>
                    <a:pt x="3104" y="1844"/>
                    <a:pt x="3478" y="2070"/>
                    <a:pt x="3476" y="2282"/>
                  </a:cubicBezTo>
                  <a:cubicBezTo>
                    <a:pt x="3475" y="2469"/>
                    <a:pt x="3214" y="2620"/>
                    <a:pt x="2804" y="2618"/>
                  </a:cubicBezTo>
                  <a:cubicBezTo>
                    <a:pt x="2403" y="2613"/>
                    <a:pt x="2133" y="2428"/>
                    <a:pt x="2134" y="2245"/>
                  </a:cubicBezTo>
                  <a:cubicBezTo>
                    <a:pt x="2134" y="2097"/>
                    <a:pt x="2461" y="1839"/>
                    <a:pt x="2801" y="1848"/>
                  </a:cubicBezTo>
                  <a:close/>
                  <a:moveTo>
                    <a:pt x="1264" y="1688"/>
                  </a:moveTo>
                  <a:cubicBezTo>
                    <a:pt x="1310" y="1679"/>
                    <a:pt x="1331" y="1669"/>
                    <a:pt x="1353" y="1637"/>
                  </a:cubicBezTo>
                  <a:cubicBezTo>
                    <a:pt x="1240" y="1602"/>
                    <a:pt x="1119" y="1570"/>
                    <a:pt x="1047" y="1512"/>
                  </a:cubicBezTo>
                  <a:cubicBezTo>
                    <a:pt x="1086" y="1512"/>
                    <a:pt x="1122" y="1520"/>
                    <a:pt x="1172" y="1485"/>
                  </a:cubicBezTo>
                  <a:cubicBezTo>
                    <a:pt x="1071" y="1432"/>
                    <a:pt x="964" y="1389"/>
                    <a:pt x="880" y="1308"/>
                  </a:cubicBezTo>
                  <a:cubicBezTo>
                    <a:pt x="932" y="1307"/>
                    <a:pt x="989" y="1308"/>
                    <a:pt x="1005" y="1288"/>
                  </a:cubicBezTo>
                  <a:cubicBezTo>
                    <a:pt x="912" y="1232"/>
                    <a:pt x="835" y="1169"/>
                    <a:pt x="770" y="1100"/>
                  </a:cubicBezTo>
                  <a:cubicBezTo>
                    <a:pt x="842" y="1109"/>
                    <a:pt x="874" y="1102"/>
                    <a:pt x="891" y="1089"/>
                  </a:cubicBezTo>
                  <a:cubicBezTo>
                    <a:pt x="821" y="1019"/>
                    <a:pt x="732" y="959"/>
                    <a:pt x="691" y="873"/>
                  </a:cubicBezTo>
                  <a:cubicBezTo>
                    <a:pt x="745" y="892"/>
                    <a:pt x="795" y="898"/>
                    <a:pt x="831" y="872"/>
                  </a:cubicBezTo>
                  <a:cubicBezTo>
                    <a:pt x="807" y="819"/>
                    <a:pt x="706" y="788"/>
                    <a:pt x="647" y="664"/>
                  </a:cubicBezTo>
                  <a:cubicBezTo>
                    <a:pt x="705" y="669"/>
                    <a:pt x="765" y="677"/>
                    <a:pt x="777" y="664"/>
                  </a:cubicBezTo>
                  <a:cubicBezTo>
                    <a:pt x="751" y="558"/>
                    <a:pt x="705" y="498"/>
                    <a:pt x="661" y="437"/>
                  </a:cubicBezTo>
                  <a:cubicBezTo>
                    <a:pt x="784" y="435"/>
                    <a:pt x="969" y="437"/>
                    <a:pt x="960" y="427"/>
                  </a:cubicBezTo>
                  <a:lnTo>
                    <a:pt x="885" y="350"/>
                  </a:lnTo>
                  <a:cubicBezTo>
                    <a:pt x="1004" y="319"/>
                    <a:pt x="1126" y="355"/>
                    <a:pt x="1215" y="383"/>
                  </a:cubicBezTo>
                  <a:cubicBezTo>
                    <a:pt x="1255" y="352"/>
                    <a:pt x="1214" y="313"/>
                    <a:pt x="1166" y="273"/>
                  </a:cubicBezTo>
                  <a:cubicBezTo>
                    <a:pt x="1267" y="287"/>
                    <a:pt x="1359" y="309"/>
                    <a:pt x="1442" y="340"/>
                  </a:cubicBezTo>
                  <a:cubicBezTo>
                    <a:pt x="1486" y="302"/>
                    <a:pt x="1414" y="262"/>
                    <a:pt x="1379" y="223"/>
                  </a:cubicBezTo>
                  <a:cubicBezTo>
                    <a:pt x="1535" y="252"/>
                    <a:pt x="1601" y="293"/>
                    <a:pt x="1667" y="334"/>
                  </a:cubicBezTo>
                  <a:cubicBezTo>
                    <a:pt x="1715" y="289"/>
                    <a:pt x="1670" y="250"/>
                    <a:pt x="1637" y="212"/>
                  </a:cubicBezTo>
                  <a:cubicBezTo>
                    <a:pt x="1755" y="254"/>
                    <a:pt x="1816" y="310"/>
                    <a:pt x="1880" y="365"/>
                  </a:cubicBezTo>
                  <a:cubicBezTo>
                    <a:pt x="1901" y="337"/>
                    <a:pt x="1935" y="315"/>
                    <a:pt x="1895" y="245"/>
                  </a:cubicBezTo>
                  <a:cubicBezTo>
                    <a:pt x="1979" y="293"/>
                    <a:pt x="2042" y="349"/>
                    <a:pt x="2089" y="412"/>
                  </a:cubicBezTo>
                  <a:cubicBezTo>
                    <a:pt x="2140" y="379"/>
                    <a:pt x="2120" y="334"/>
                    <a:pt x="2120" y="294"/>
                  </a:cubicBezTo>
                  <a:cubicBezTo>
                    <a:pt x="2207" y="364"/>
                    <a:pt x="2262" y="438"/>
                    <a:pt x="2330" y="510"/>
                  </a:cubicBezTo>
                  <a:cubicBezTo>
                    <a:pt x="2344" y="500"/>
                    <a:pt x="2355" y="468"/>
                    <a:pt x="2366" y="415"/>
                  </a:cubicBezTo>
                  <a:cubicBezTo>
                    <a:pt x="2574" y="614"/>
                    <a:pt x="2868" y="1114"/>
                    <a:pt x="2441" y="1313"/>
                  </a:cubicBezTo>
                  <a:cubicBezTo>
                    <a:pt x="2079" y="1019"/>
                    <a:pt x="1646" y="804"/>
                    <a:pt x="1166" y="644"/>
                  </a:cubicBezTo>
                  <a:cubicBezTo>
                    <a:pt x="1782" y="957"/>
                    <a:pt x="2141" y="1210"/>
                    <a:pt x="2337" y="1427"/>
                  </a:cubicBezTo>
                  <a:cubicBezTo>
                    <a:pt x="2237" y="1824"/>
                    <a:pt x="1712" y="1842"/>
                    <a:pt x="1520" y="1830"/>
                  </a:cubicBezTo>
                  <a:cubicBezTo>
                    <a:pt x="1559" y="1813"/>
                    <a:pt x="1592" y="1790"/>
                    <a:pt x="1604" y="1758"/>
                  </a:cubicBezTo>
                  <a:cubicBezTo>
                    <a:pt x="1554" y="1723"/>
                    <a:pt x="1384" y="1753"/>
                    <a:pt x="1264" y="1688"/>
                  </a:cubicBezTo>
                  <a:close/>
                  <a:moveTo>
                    <a:pt x="2015" y="1989"/>
                  </a:moveTo>
                  <a:cubicBezTo>
                    <a:pt x="2225" y="2024"/>
                    <a:pt x="1008" y="3070"/>
                    <a:pt x="989" y="2838"/>
                  </a:cubicBezTo>
                  <a:cubicBezTo>
                    <a:pt x="970" y="2229"/>
                    <a:pt x="1445" y="1894"/>
                    <a:pt x="2015" y="1989"/>
                  </a:cubicBezTo>
                  <a:close/>
                  <a:moveTo>
                    <a:pt x="723" y="4324"/>
                  </a:moveTo>
                  <a:cubicBezTo>
                    <a:pt x="426" y="4089"/>
                    <a:pt x="331" y="3403"/>
                    <a:pt x="880" y="3095"/>
                  </a:cubicBezTo>
                  <a:cubicBezTo>
                    <a:pt x="1211" y="3008"/>
                    <a:pt x="993" y="4443"/>
                    <a:pt x="723" y="4324"/>
                  </a:cubicBezTo>
                  <a:close/>
                  <a:moveTo>
                    <a:pt x="1860" y="5552"/>
                  </a:moveTo>
                  <a:cubicBezTo>
                    <a:pt x="1694" y="5650"/>
                    <a:pt x="1288" y="5610"/>
                    <a:pt x="1000" y="5203"/>
                  </a:cubicBezTo>
                  <a:cubicBezTo>
                    <a:pt x="806" y="4860"/>
                    <a:pt x="831" y="4513"/>
                    <a:pt x="967" y="4410"/>
                  </a:cubicBezTo>
                  <a:cubicBezTo>
                    <a:pt x="1171" y="4288"/>
                    <a:pt x="1486" y="4453"/>
                    <a:pt x="1729" y="4730"/>
                  </a:cubicBezTo>
                  <a:cubicBezTo>
                    <a:pt x="1940" y="4980"/>
                    <a:pt x="2036" y="5422"/>
                    <a:pt x="1860" y="5552"/>
                  </a:cubicBezTo>
                  <a:close/>
                  <a:moveTo>
                    <a:pt x="1530" y="4055"/>
                  </a:moveTo>
                  <a:cubicBezTo>
                    <a:pt x="1224" y="3858"/>
                    <a:pt x="1169" y="3410"/>
                    <a:pt x="1406" y="3055"/>
                  </a:cubicBezTo>
                  <a:cubicBezTo>
                    <a:pt x="1644" y="2700"/>
                    <a:pt x="2085" y="2573"/>
                    <a:pt x="2391" y="2770"/>
                  </a:cubicBezTo>
                  <a:cubicBezTo>
                    <a:pt x="2698" y="2968"/>
                    <a:pt x="2753" y="3415"/>
                    <a:pt x="2515" y="3770"/>
                  </a:cubicBezTo>
                  <a:cubicBezTo>
                    <a:pt x="2276" y="4125"/>
                    <a:pt x="1835" y="4253"/>
                    <a:pt x="1530" y="4055"/>
                  </a:cubicBezTo>
                  <a:close/>
                  <a:moveTo>
                    <a:pt x="2808" y="6249"/>
                  </a:moveTo>
                  <a:cubicBezTo>
                    <a:pt x="2440" y="6264"/>
                    <a:pt x="2080" y="5953"/>
                    <a:pt x="2085" y="5845"/>
                  </a:cubicBezTo>
                  <a:cubicBezTo>
                    <a:pt x="2080" y="5687"/>
                    <a:pt x="2533" y="5563"/>
                    <a:pt x="2826" y="5570"/>
                  </a:cubicBezTo>
                  <a:cubicBezTo>
                    <a:pt x="3123" y="5558"/>
                    <a:pt x="3521" y="5664"/>
                    <a:pt x="3523" y="5807"/>
                  </a:cubicBezTo>
                  <a:cubicBezTo>
                    <a:pt x="3529" y="5944"/>
                    <a:pt x="3162" y="6255"/>
                    <a:pt x="2808" y="6249"/>
                  </a:cubicBezTo>
                  <a:close/>
                  <a:moveTo>
                    <a:pt x="3544" y="4688"/>
                  </a:moveTo>
                  <a:cubicBezTo>
                    <a:pt x="3546" y="5059"/>
                    <a:pt x="3216" y="5360"/>
                    <a:pt x="2809" y="5363"/>
                  </a:cubicBezTo>
                  <a:cubicBezTo>
                    <a:pt x="2401" y="5365"/>
                    <a:pt x="2069" y="5065"/>
                    <a:pt x="2066" y="4695"/>
                  </a:cubicBezTo>
                  <a:lnTo>
                    <a:pt x="2066" y="4688"/>
                  </a:lnTo>
                  <a:cubicBezTo>
                    <a:pt x="2064" y="4317"/>
                    <a:pt x="2394" y="4015"/>
                    <a:pt x="2801" y="4013"/>
                  </a:cubicBezTo>
                  <a:cubicBezTo>
                    <a:pt x="3209" y="4010"/>
                    <a:pt x="3541" y="4310"/>
                    <a:pt x="3544" y="4680"/>
                  </a:cubicBezTo>
                  <a:lnTo>
                    <a:pt x="3544" y="4688"/>
                  </a:lnTo>
                  <a:close/>
                  <a:moveTo>
                    <a:pt x="4571" y="5222"/>
                  </a:moveTo>
                  <a:cubicBezTo>
                    <a:pt x="4255" y="5654"/>
                    <a:pt x="3826" y="5670"/>
                    <a:pt x="3667" y="5550"/>
                  </a:cubicBezTo>
                  <a:cubicBezTo>
                    <a:pt x="3501" y="5395"/>
                    <a:pt x="3627" y="4914"/>
                    <a:pt x="3856" y="4650"/>
                  </a:cubicBezTo>
                  <a:cubicBezTo>
                    <a:pt x="4117" y="4359"/>
                    <a:pt x="4398" y="4169"/>
                    <a:pt x="4592" y="4318"/>
                  </a:cubicBezTo>
                  <a:cubicBezTo>
                    <a:pt x="4724" y="4447"/>
                    <a:pt x="4801" y="4932"/>
                    <a:pt x="4571" y="5222"/>
                  </a:cubicBezTo>
                  <a:close/>
                  <a:moveTo>
                    <a:pt x="4857" y="4307"/>
                  </a:moveTo>
                  <a:cubicBezTo>
                    <a:pt x="4589" y="4424"/>
                    <a:pt x="4370" y="2990"/>
                    <a:pt x="4700" y="3078"/>
                  </a:cubicBezTo>
                  <a:cubicBezTo>
                    <a:pt x="5249" y="3387"/>
                    <a:pt x="5154" y="4073"/>
                    <a:pt x="4857" y="4307"/>
                  </a:cubicBezTo>
                  <a:close/>
                </a:path>
              </a:pathLst>
            </a:custGeom>
            <a:solidFill>
              <a:srgbClr val="FFCF7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149364C-6A6B-4A58-B261-DADFB7FFA07F}"/>
                </a:ext>
              </a:extLst>
            </p:cNvPr>
            <p:cNvSpPr txBox="1"/>
            <p:nvPr/>
          </p:nvSpPr>
          <p:spPr>
            <a:xfrm>
              <a:off x="2113901" y="5611026"/>
              <a:ext cx="15921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hu-HU" dirty="0">
                  <a:solidFill>
                    <a:schemeClr val="bg1"/>
                  </a:solidFill>
                </a:rPr>
                <a:t>192.168.xxx.12</a:t>
              </a:r>
            </a:p>
            <a:p>
              <a:pPr algn="ctr"/>
              <a:r>
                <a:rPr lang="hu-HU" dirty="0">
                  <a:solidFill>
                    <a:srgbClr val="FFCF71"/>
                  </a:solidFill>
                </a:rPr>
                <a:t>RStudio, Shiny</a:t>
              </a:r>
              <a:endParaRPr lang="en-US" dirty="0">
                <a:solidFill>
                  <a:srgbClr val="FFCF71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E7AF31F-3782-4F58-A572-4EEA41E59BC4}"/>
              </a:ext>
            </a:extLst>
          </p:cNvPr>
          <p:cNvGrpSpPr/>
          <p:nvPr/>
        </p:nvGrpSpPr>
        <p:grpSpPr>
          <a:xfrm>
            <a:off x="5369717" y="2700529"/>
            <a:ext cx="1475084" cy="1685945"/>
            <a:chOff x="5391142" y="2700529"/>
            <a:chExt cx="1475084" cy="1685945"/>
          </a:xfrm>
        </p:grpSpPr>
        <p:pic>
          <p:nvPicPr>
            <p:cNvPr id="11" name="Graphic 10" descr="Wireless router with solid fill">
              <a:extLst>
                <a:ext uri="{FF2B5EF4-FFF2-40B4-BE49-F238E27FC236}">
                  <a16:creationId xmlns:a16="http://schemas.microsoft.com/office/drawing/2014/main" id="{8F3033B5-7B61-4386-90F7-C65625E21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67643" y="2700529"/>
              <a:ext cx="1122082" cy="1122082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C94EC78-3F36-44A5-B2F6-2BC502D38EEB}"/>
                </a:ext>
              </a:extLst>
            </p:cNvPr>
            <p:cNvSpPr txBox="1"/>
            <p:nvPr/>
          </p:nvSpPr>
          <p:spPr>
            <a:xfrm>
              <a:off x="5391142" y="3740143"/>
              <a:ext cx="14750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hu-HU" dirty="0">
                  <a:solidFill>
                    <a:schemeClr val="bg1"/>
                  </a:solidFill>
                </a:rPr>
                <a:t>192.168.xxx.1</a:t>
              </a:r>
            </a:p>
            <a:p>
              <a:pPr algn="ctr"/>
              <a:r>
                <a:rPr lang="hu-HU" dirty="0" err="1">
                  <a:solidFill>
                    <a:schemeClr val="bg1"/>
                  </a:solidFill>
                </a:rPr>
                <a:t>xx.xx.xxx.xxx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55BE94E-158A-4A23-B4F8-CD64100AF6CA}"/>
              </a:ext>
            </a:extLst>
          </p:cNvPr>
          <p:cNvGrpSpPr/>
          <p:nvPr/>
        </p:nvGrpSpPr>
        <p:grpSpPr>
          <a:xfrm rot="5400000">
            <a:off x="7562239" y="2643569"/>
            <a:ext cx="158419" cy="1648760"/>
            <a:chOff x="3003845" y="2852929"/>
            <a:chExt cx="158419" cy="1648760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06AE03B-C658-4BC9-8B33-8C9F043E581D}"/>
                </a:ext>
              </a:extLst>
            </p:cNvPr>
            <p:cNvCxnSpPr>
              <a:cxnSpLocks/>
            </p:cNvCxnSpPr>
            <p:nvPr/>
          </p:nvCxnSpPr>
          <p:spPr>
            <a:xfrm>
              <a:off x="3003845" y="2852929"/>
              <a:ext cx="0" cy="164876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5C271B3-D9C3-4161-9D0A-D242DA1FD6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2264" y="2852929"/>
              <a:ext cx="0" cy="163352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D039E84-C835-42BC-A5C2-B4A2AC19CD93}"/>
              </a:ext>
            </a:extLst>
          </p:cNvPr>
          <p:cNvGrpSpPr/>
          <p:nvPr/>
        </p:nvGrpSpPr>
        <p:grpSpPr>
          <a:xfrm rot="7200000">
            <a:off x="4370258" y="1512707"/>
            <a:ext cx="181874" cy="1932747"/>
            <a:chOff x="3003845" y="2852929"/>
            <a:chExt cx="158419" cy="1648760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5A3459F-C76E-4A35-A3CA-ADD175339DD1}"/>
                </a:ext>
              </a:extLst>
            </p:cNvPr>
            <p:cNvCxnSpPr>
              <a:cxnSpLocks/>
            </p:cNvCxnSpPr>
            <p:nvPr/>
          </p:nvCxnSpPr>
          <p:spPr>
            <a:xfrm>
              <a:off x="3003845" y="2852929"/>
              <a:ext cx="0" cy="164876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0463139-DB27-464F-9F37-81492D4E55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2264" y="2852929"/>
              <a:ext cx="0" cy="163352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416532B-FC84-4B3D-AF2B-28623585E619}"/>
              </a:ext>
            </a:extLst>
          </p:cNvPr>
          <p:cNvGrpSpPr/>
          <p:nvPr/>
        </p:nvGrpSpPr>
        <p:grpSpPr>
          <a:xfrm rot="3600000">
            <a:off x="4300615" y="3543104"/>
            <a:ext cx="164691" cy="2010785"/>
            <a:chOff x="3003845" y="2852929"/>
            <a:chExt cx="158419" cy="1648760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009780D-6AE1-439D-86CC-479732DF7382}"/>
                </a:ext>
              </a:extLst>
            </p:cNvPr>
            <p:cNvCxnSpPr>
              <a:cxnSpLocks/>
            </p:cNvCxnSpPr>
            <p:nvPr/>
          </p:nvCxnSpPr>
          <p:spPr>
            <a:xfrm>
              <a:off x="3003845" y="2852929"/>
              <a:ext cx="0" cy="164876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83EF2F1-3D13-4497-9FFD-4DEB736822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2264" y="2852929"/>
              <a:ext cx="0" cy="163352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B9A54A7-AEFF-4825-8159-D314C47D7855}"/>
              </a:ext>
            </a:extLst>
          </p:cNvPr>
          <p:cNvSpPr txBox="1"/>
          <p:nvPr/>
        </p:nvSpPr>
        <p:spPr>
          <a:xfrm rot="19800000">
            <a:off x="4091656" y="4633501"/>
            <a:ext cx="84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>
                <a:solidFill>
                  <a:srgbClr val="FFCF71"/>
                </a:solidFill>
              </a:rPr>
              <a:t>TCP/80</a:t>
            </a:r>
            <a:endParaRPr lang="en-US" dirty="0">
              <a:solidFill>
                <a:srgbClr val="FFCF7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531338-CD52-47F1-92D0-19828B408FAD}"/>
              </a:ext>
            </a:extLst>
          </p:cNvPr>
          <p:cNvSpPr txBox="1"/>
          <p:nvPr/>
        </p:nvSpPr>
        <p:spPr>
          <a:xfrm>
            <a:off x="6900039" y="3630902"/>
            <a:ext cx="1490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solidFill>
                  <a:schemeClr val="bg1"/>
                </a:solidFill>
              </a:rPr>
              <a:t>voth.ddns.net</a:t>
            </a:r>
          </a:p>
          <a:p>
            <a:pPr algn="ctr"/>
            <a:r>
              <a:rPr lang="hu-HU" dirty="0">
                <a:solidFill>
                  <a:srgbClr val="FFCF71"/>
                </a:solidFill>
              </a:rPr>
              <a:t>TCP/xxxx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23837E3-2334-4667-9E2B-2C67AB58F8A3}"/>
              </a:ext>
            </a:extLst>
          </p:cNvPr>
          <p:cNvSpPr txBox="1"/>
          <p:nvPr/>
        </p:nvSpPr>
        <p:spPr>
          <a:xfrm>
            <a:off x="7373285" y="2966886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CF71"/>
                </a:solidFill>
              </a:rPr>
              <a:t>GET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35DE90D-02BB-420E-8A1E-EE89E3CF7F8E}"/>
              </a:ext>
            </a:extLst>
          </p:cNvPr>
          <p:cNvSpPr txBox="1"/>
          <p:nvPr/>
        </p:nvSpPr>
        <p:spPr>
          <a:xfrm rot="19800000">
            <a:off x="3932462" y="4127226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CF71"/>
                </a:solidFill>
              </a:rPr>
              <a:t>GET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25B282-8733-43F7-89E8-77AAF92A0609}"/>
              </a:ext>
            </a:extLst>
          </p:cNvPr>
          <p:cNvSpPr/>
          <p:nvPr/>
        </p:nvSpPr>
        <p:spPr>
          <a:xfrm>
            <a:off x="2441746" y="4531657"/>
            <a:ext cx="721600" cy="334593"/>
          </a:xfrm>
          <a:prstGeom prst="rect">
            <a:avLst/>
          </a:prstGeom>
          <a:solidFill>
            <a:srgbClr val="01965C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4220BA3-70E3-40CC-B9D5-0CCE5DDC37E3}"/>
              </a:ext>
            </a:extLst>
          </p:cNvPr>
          <p:cNvSpPr/>
          <p:nvPr/>
        </p:nvSpPr>
        <p:spPr>
          <a:xfrm>
            <a:off x="5139857" y="1807567"/>
            <a:ext cx="5550152" cy="3419444"/>
          </a:xfrm>
          <a:prstGeom prst="ellipse">
            <a:avLst/>
          </a:prstGeom>
          <a:noFill/>
          <a:ln w="38100">
            <a:solidFill>
              <a:srgbClr val="FFC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B9CC084-EF8A-4B84-886D-4E2C0D56AD0B}"/>
              </a:ext>
            </a:extLst>
          </p:cNvPr>
          <p:cNvSpPr/>
          <p:nvPr/>
        </p:nvSpPr>
        <p:spPr>
          <a:xfrm>
            <a:off x="1383849" y="1256104"/>
            <a:ext cx="2864499" cy="4967829"/>
          </a:xfrm>
          <a:prstGeom prst="ellipse">
            <a:avLst/>
          </a:prstGeom>
          <a:noFill/>
          <a:ln w="38100">
            <a:solidFill>
              <a:srgbClr val="FFC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6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-Shape 7">
            <a:extLst>
              <a:ext uri="{FF2B5EF4-FFF2-40B4-BE49-F238E27FC236}">
                <a16:creationId xmlns:a16="http://schemas.microsoft.com/office/drawing/2014/main" id="{8A087CA1-5313-46A9-AD1F-A55F511B9F14}"/>
              </a:ext>
            </a:extLst>
          </p:cNvPr>
          <p:cNvSpPr/>
          <p:nvPr/>
        </p:nvSpPr>
        <p:spPr>
          <a:xfrm>
            <a:off x="457200" y="4349289"/>
            <a:ext cx="2864499" cy="2062064"/>
          </a:xfrm>
          <a:prstGeom prst="corner">
            <a:avLst>
              <a:gd name="adj1" fmla="val 7186"/>
              <a:gd name="adj2" fmla="val 77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B93DB2BB-9A7C-4E69-952B-3A4A04492964}"/>
              </a:ext>
            </a:extLst>
          </p:cNvPr>
          <p:cNvSpPr/>
          <p:nvPr/>
        </p:nvSpPr>
        <p:spPr>
          <a:xfrm rot="10800000">
            <a:off x="8814494" y="455977"/>
            <a:ext cx="2864499" cy="2062064"/>
          </a:xfrm>
          <a:prstGeom prst="corner">
            <a:avLst>
              <a:gd name="adj1" fmla="val 7186"/>
              <a:gd name="adj2" fmla="val 77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8676FB-D7FB-49A7-82D5-1E0D3E684B2E}"/>
              </a:ext>
            </a:extLst>
          </p:cNvPr>
          <p:cNvSpPr/>
          <p:nvPr/>
        </p:nvSpPr>
        <p:spPr>
          <a:xfrm>
            <a:off x="457200" y="455977"/>
            <a:ext cx="2864499" cy="668593"/>
          </a:xfrm>
          <a:prstGeom prst="rect">
            <a:avLst/>
          </a:prstGeom>
          <a:solidFill>
            <a:srgbClr val="FFCF71"/>
          </a:solidFill>
          <a:ln>
            <a:solidFill>
              <a:srgbClr val="FFC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u="dotted" cap="all" dirty="0"/>
              <a:t>bevezetés</a:t>
            </a:r>
            <a:endParaRPr lang="en-US" sz="2800" b="1" u="dotted" cap="al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D8419E-A709-40BD-85ED-BDA6BD321E83}"/>
              </a:ext>
            </a:extLst>
          </p:cNvPr>
          <p:cNvSpPr/>
          <p:nvPr/>
        </p:nvSpPr>
        <p:spPr>
          <a:xfrm>
            <a:off x="3321699" y="455976"/>
            <a:ext cx="1869733" cy="6685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rgbClr val="B3BEBA"/>
                </a:solidFill>
              </a:rPr>
              <a:t>Használt eszközök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20F4233-0E18-4733-81D8-381ADA7F801E}"/>
              </a:ext>
            </a:extLst>
          </p:cNvPr>
          <p:cNvSpPr/>
          <p:nvPr/>
        </p:nvSpPr>
        <p:spPr>
          <a:xfrm>
            <a:off x="5191432" y="455976"/>
            <a:ext cx="1351608" cy="6685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DDNS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2320969-DD05-4656-B56D-D8D1374863FC}"/>
              </a:ext>
            </a:extLst>
          </p:cNvPr>
          <p:cNvGrpSpPr/>
          <p:nvPr/>
        </p:nvGrpSpPr>
        <p:grpSpPr>
          <a:xfrm>
            <a:off x="2251100" y="1671903"/>
            <a:ext cx="1122082" cy="1408946"/>
            <a:chOff x="5567643" y="2700529"/>
            <a:chExt cx="1122082" cy="1408946"/>
          </a:xfrm>
        </p:grpSpPr>
        <p:pic>
          <p:nvPicPr>
            <p:cNvPr id="57" name="Graphic 56" descr="Wireless router with solid fill">
              <a:extLst>
                <a:ext uri="{FF2B5EF4-FFF2-40B4-BE49-F238E27FC236}">
                  <a16:creationId xmlns:a16="http://schemas.microsoft.com/office/drawing/2014/main" id="{C557904C-BC55-4FF2-BD5E-CE7911656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67643" y="2700529"/>
              <a:ext cx="1122082" cy="1122082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6073F30-73E3-40C3-BA7A-0D8E6874334A}"/>
                </a:ext>
              </a:extLst>
            </p:cNvPr>
            <p:cNvSpPr txBox="1"/>
            <p:nvPr/>
          </p:nvSpPr>
          <p:spPr>
            <a:xfrm>
              <a:off x="5719374" y="3740143"/>
              <a:ext cx="818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Router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AAE0D02-11B9-4068-8270-69990B43AB83}"/>
              </a:ext>
            </a:extLst>
          </p:cNvPr>
          <p:cNvGrpSpPr/>
          <p:nvPr/>
        </p:nvGrpSpPr>
        <p:grpSpPr>
          <a:xfrm>
            <a:off x="5635921" y="1866391"/>
            <a:ext cx="927594" cy="1214458"/>
            <a:chOff x="7212893" y="4671504"/>
            <a:chExt cx="927594" cy="1214458"/>
          </a:xfrm>
        </p:grpSpPr>
        <p:pic>
          <p:nvPicPr>
            <p:cNvPr id="65" name="Graphic 64" descr="Browser window with solid fill">
              <a:extLst>
                <a:ext uri="{FF2B5EF4-FFF2-40B4-BE49-F238E27FC236}">
                  <a16:creationId xmlns:a16="http://schemas.microsoft.com/office/drawing/2014/main" id="{E88AC274-F77B-4970-85D2-E2149F78A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12893" y="4671504"/>
              <a:ext cx="927594" cy="927594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DFC4E36-852F-4FCF-8F8E-CBFD92E03BD4}"/>
                </a:ext>
              </a:extLst>
            </p:cNvPr>
            <p:cNvSpPr txBox="1"/>
            <p:nvPr/>
          </p:nvSpPr>
          <p:spPr>
            <a:xfrm>
              <a:off x="7307839" y="5516630"/>
              <a:ext cx="7377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dirty="0">
                  <a:solidFill>
                    <a:schemeClr val="bg1"/>
                  </a:solidFill>
                </a:rPr>
                <a:t>DDNS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3578983-6268-4B15-85A1-4A65C67EBB86}"/>
              </a:ext>
            </a:extLst>
          </p:cNvPr>
          <p:cNvGrpSpPr/>
          <p:nvPr/>
        </p:nvGrpSpPr>
        <p:grpSpPr>
          <a:xfrm>
            <a:off x="3638677" y="2360116"/>
            <a:ext cx="1648760" cy="968446"/>
            <a:chOff x="3517845" y="2196830"/>
            <a:chExt cx="1648760" cy="968446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B563D3C9-DF04-4E84-80F3-0D0ECC826762}"/>
                </a:ext>
              </a:extLst>
            </p:cNvPr>
            <p:cNvGrpSpPr/>
            <p:nvPr/>
          </p:nvGrpSpPr>
          <p:grpSpPr>
            <a:xfrm rot="5400000">
              <a:off x="4263015" y="1451660"/>
              <a:ext cx="158419" cy="1648760"/>
              <a:chOff x="3003845" y="2852929"/>
              <a:chExt cx="158419" cy="1648760"/>
            </a:xfrm>
          </p:grpSpPr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B0602825-8A08-4CCD-8974-C91051E2AB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3845" y="2852929"/>
                <a:ext cx="0" cy="164876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862B85EF-821C-4F7A-A6F9-12FC8E33F3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62264" y="2852929"/>
                <a:ext cx="0" cy="1633521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6951027-367A-42AF-8B10-E7430D6C5936}"/>
                </a:ext>
              </a:extLst>
            </p:cNvPr>
            <p:cNvSpPr txBox="1"/>
            <p:nvPr/>
          </p:nvSpPr>
          <p:spPr>
            <a:xfrm>
              <a:off x="3654753" y="2518945"/>
              <a:ext cx="14698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hu-HU" dirty="0">
                  <a:solidFill>
                    <a:schemeClr val="bg1"/>
                  </a:solidFill>
                </a:rPr>
                <a:t>nyilvános </a:t>
              </a:r>
              <a:r>
                <a:rPr lang="en-US" dirty="0">
                  <a:solidFill>
                    <a:schemeClr val="bg1"/>
                  </a:solidFill>
                </a:rPr>
                <a:t>IP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dirty="0">
                  <a:solidFill>
                    <a:srgbClr val="FFCF71"/>
                  </a:solidFill>
                </a:rPr>
                <a:t>TCP/</a:t>
              </a:r>
              <a:r>
                <a:rPr lang="hu-HU" dirty="0">
                  <a:solidFill>
                    <a:srgbClr val="FFCF71"/>
                  </a:solidFill>
                </a:rPr>
                <a:t>nyílt port</a:t>
              </a:r>
              <a:endParaRPr lang="en-US" dirty="0">
                <a:solidFill>
                  <a:srgbClr val="FFCF71"/>
                </a:solidFill>
              </a:endParaRPr>
            </a:p>
          </p:txBody>
        </p:sp>
      </p:grpSp>
      <p:pic>
        <p:nvPicPr>
          <p:cNvPr id="73" name="Graphic 72" descr="Earth globe: Africa and Europe with solid fill">
            <a:extLst>
              <a:ext uri="{FF2B5EF4-FFF2-40B4-BE49-F238E27FC236}">
                <a16:creationId xmlns:a16="http://schemas.microsoft.com/office/drawing/2014/main" id="{4F7E4F3C-9DB1-4C9C-B47A-12E836772A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65829" y="1287855"/>
            <a:ext cx="2225040" cy="2225038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836007FF-DFC1-4BF1-8F3D-DDC8F4A3F9EA}"/>
              </a:ext>
            </a:extLst>
          </p:cNvPr>
          <p:cNvGrpSpPr/>
          <p:nvPr/>
        </p:nvGrpSpPr>
        <p:grpSpPr>
          <a:xfrm rot="5400000">
            <a:off x="7562239" y="1614943"/>
            <a:ext cx="158419" cy="1648760"/>
            <a:chOff x="3003845" y="2852929"/>
            <a:chExt cx="158419" cy="1648760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E139834-1A25-44F2-BDB4-3FE479A6BCF5}"/>
                </a:ext>
              </a:extLst>
            </p:cNvPr>
            <p:cNvCxnSpPr>
              <a:cxnSpLocks/>
            </p:cNvCxnSpPr>
            <p:nvPr/>
          </p:nvCxnSpPr>
          <p:spPr>
            <a:xfrm>
              <a:off x="3003845" y="2852929"/>
              <a:ext cx="0" cy="164876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3D977A6-ED73-4BEA-802E-8DDBA61C50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2264" y="2852929"/>
              <a:ext cx="0" cy="163352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62829E53-7C20-47C6-A7F8-681242AD7BEA}"/>
              </a:ext>
            </a:extLst>
          </p:cNvPr>
          <p:cNvSpPr txBox="1"/>
          <p:nvPr/>
        </p:nvSpPr>
        <p:spPr>
          <a:xfrm>
            <a:off x="6912318" y="2602276"/>
            <a:ext cx="146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solidFill>
                  <a:schemeClr val="bg1"/>
                </a:solidFill>
              </a:rPr>
              <a:t>voth.ddns.net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FB17F3A-8DEF-4DCD-897F-A45067F6426A}"/>
              </a:ext>
            </a:extLst>
          </p:cNvPr>
          <p:cNvSpPr txBox="1"/>
          <p:nvPr/>
        </p:nvSpPr>
        <p:spPr>
          <a:xfrm>
            <a:off x="7373285" y="1938260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CF71"/>
                </a:solidFill>
              </a:rPr>
              <a:t>GET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245AC552-781B-434E-B52D-E022D7322B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767578"/>
              </p:ext>
            </p:extLst>
          </p:nvPr>
        </p:nvGraphicFramePr>
        <p:xfrm>
          <a:off x="2404569" y="3429000"/>
          <a:ext cx="8128000" cy="2063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2812504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315998155"/>
                    </a:ext>
                  </a:extLst>
                </a:gridCol>
              </a:tblGrid>
              <a:tr h="368559">
                <a:tc>
                  <a:txBody>
                    <a:bodyPr/>
                    <a:lstStyle/>
                    <a:p>
                      <a:pPr algn="l"/>
                      <a:r>
                        <a:rPr lang="hu-HU" sz="1800" dirty="0"/>
                        <a:t>Port Forwarding</a:t>
                      </a:r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DDNS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8343020"/>
                  </a:ext>
                </a:extLst>
              </a:tr>
              <a:tr h="1242951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hu-HU" dirty="0">
                          <a:solidFill>
                            <a:schemeClr val="bg1"/>
                          </a:solidFill>
                        </a:rPr>
                        <a:t>Belső 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host:</a:t>
                      </a:r>
                      <a:r>
                        <a:rPr lang="hu-HU" dirty="0">
                          <a:solidFill>
                            <a:schemeClr val="bg1"/>
                          </a:solidFill>
                        </a:rPr>
                        <a:t> RPi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IP </a:t>
                      </a:r>
                      <a:r>
                        <a:rPr lang="hu-HU" dirty="0">
                          <a:solidFill>
                            <a:schemeClr val="bg1"/>
                          </a:solidFill>
                        </a:rPr>
                        <a:t>+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MAC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Protocol: TCP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hu-HU" dirty="0">
                          <a:solidFill>
                            <a:schemeClr val="bg1"/>
                          </a:solidFill>
                        </a:rPr>
                        <a:t>Belső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hu-HU" dirty="0">
                          <a:solidFill>
                            <a:schemeClr val="bg1"/>
                          </a:solidFill>
                        </a:rPr>
                        <a:t>nyílt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port: 80</a:t>
                      </a:r>
                      <a:r>
                        <a:rPr lang="hu-HU" dirty="0">
                          <a:solidFill>
                            <a:schemeClr val="bg1"/>
                          </a:solidFill>
                        </a:rPr>
                        <a:t> (HTTP)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hu-HU" dirty="0">
                          <a:solidFill>
                            <a:schemeClr val="bg1"/>
                          </a:solidFill>
                        </a:rPr>
                        <a:t>Külső port: tetszőleges 1 – 65,535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Hostname: </a:t>
                      </a:r>
                      <a:r>
                        <a:rPr lang="en-US" i="1" dirty="0">
                          <a:solidFill>
                            <a:schemeClr val="bg1"/>
                          </a:solidFill>
                        </a:rPr>
                        <a:t>voth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Domain: </a:t>
                      </a:r>
                      <a:r>
                        <a:rPr lang="en-US" i="1" dirty="0">
                          <a:solidFill>
                            <a:schemeClr val="bg1"/>
                          </a:solidFill>
                        </a:rPr>
                        <a:t>ddns.net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Record Type: A (IPv4)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IPv4: </a:t>
                      </a:r>
                      <a:r>
                        <a:rPr lang="en-US" i="1" dirty="0">
                          <a:solidFill>
                            <a:schemeClr val="bg1"/>
                          </a:solidFill>
                        </a:rPr>
                        <a:t>nyilvanosIP:nyiltport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8973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1203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6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-Shape 7">
            <a:extLst>
              <a:ext uri="{FF2B5EF4-FFF2-40B4-BE49-F238E27FC236}">
                <a16:creationId xmlns:a16="http://schemas.microsoft.com/office/drawing/2014/main" id="{8A087CA1-5313-46A9-AD1F-A55F511B9F14}"/>
              </a:ext>
            </a:extLst>
          </p:cNvPr>
          <p:cNvSpPr/>
          <p:nvPr/>
        </p:nvSpPr>
        <p:spPr>
          <a:xfrm>
            <a:off x="457200" y="4349289"/>
            <a:ext cx="2864499" cy="2062064"/>
          </a:xfrm>
          <a:prstGeom prst="corner">
            <a:avLst>
              <a:gd name="adj1" fmla="val 7186"/>
              <a:gd name="adj2" fmla="val 7756"/>
            </a:avLst>
          </a:prstGeom>
          <a:solidFill>
            <a:srgbClr val="FFC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B93DB2BB-9A7C-4E69-952B-3A4A04492964}"/>
              </a:ext>
            </a:extLst>
          </p:cNvPr>
          <p:cNvSpPr/>
          <p:nvPr/>
        </p:nvSpPr>
        <p:spPr>
          <a:xfrm rot="10800000">
            <a:off x="8814494" y="455977"/>
            <a:ext cx="2864499" cy="2062064"/>
          </a:xfrm>
          <a:prstGeom prst="corner">
            <a:avLst>
              <a:gd name="adj1" fmla="val 7186"/>
              <a:gd name="adj2" fmla="val 7756"/>
            </a:avLst>
          </a:prstGeom>
          <a:solidFill>
            <a:srgbClr val="FFC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8676FB-D7FB-49A7-82D5-1E0D3E684B2E}"/>
              </a:ext>
            </a:extLst>
          </p:cNvPr>
          <p:cNvSpPr/>
          <p:nvPr/>
        </p:nvSpPr>
        <p:spPr>
          <a:xfrm>
            <a:off x="457200" y="455977"/>
            <a:ext cx="2864499" cy="668593"/>
          </a:xfrm>
          <a:prstGeom prst="rect">
            <a:avLst/>
          </a:prstGeom>
          <a:solidFill>
            <a:srgbClr val="FFCF71"/>
          </a:solidFill>
          <a:ln>
            <a:solidFill>
              <a:srgbClr val="FFC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u="dotted" cap="all" dirty="0"/>
              <a:t>módszertan</a:t>
            </a:r>
            <a:endParaRPr lang="en-US" sz="2800" b="1" u="dotted" cap="al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A8FD890-52C7-4FAC-8A83-B0D190344C34}"/>
              </a:ext>
            </a:extLst>
          </p:cNvPr>
          <p:cNvGrpSpPr/>
          <p:nvPr/>
        </p:nvGrpSpPr>
        <p:grpSpPr>
          <a:xfrm>
            <a:off x="2160128" y="2690710"/>
            <a:ext cx="2406108" cy="1843245"/>
            <a:chOff x="2160128" y="2690710"/>
            <a:chExt cx="2406108" cy="1843245"/>
          </a:xfrm>
        </p:grpSpPr>
        <p:pic>
          <p:nvPicPr>
            <p:cNvPr id="3" name="Graphic 2" descr="Server with solid fill">
              <a:extLst>
                <a:ext uri="{FF2B5EF4-FFF2-40B4-BE49-F238E27FC236}">
                  <a16:creationId xmlns:a16="http://schemas.microsoft.com/office/drawing/2014/main" id="{9B0E35F6-AB47-4EE6-919E-F0102ADB0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74012" y="2690710"/>
              <a:ext cx="1495374" cy="149537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508F856-A1DB-48A0-9B7B-F3CC7039F929}"/>
                </a:ext>
              </a:extLst>
            </p:cNvPr>
            <p:cNvSpPr txBox="1"/>
            <p:nvPr/>
          </p:nvSpPr>
          <p:spPr>
            <a:xfrm>
              <a:off x="2160128" y="4164623"/>
              <a:ext cx="2406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b="1" dirty="0">
                  <a:solidFill>
                    <a:schemeClr val="bg1"/>
                  </a:solidFill>
                </a:rPr>
                <a:t>RStudio IDE, Shiny FWK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5BDEA51-EBCF-4DA0-9719-43EA36CF033E}"/>
              </a:ext>
            </a:extLst>
          </p:cNvPr>
          <p:cNvGrpSpPr/>
          <p:nvPr/>
        </p:nvGrpSpPr>
        <p:grpSpPr>
          <a:xfrm>
            <a:off x="5338916" y="2671916"/>
            <a:ext cx="1517147" cy="1862039"/>
            <a:chOff x="5338916" y="2671916"/>
            <a:chExt cx="1517147" cy="1862039"/>
          </a:xfrm>
        </p:grpSpPr>
        <p:pic>
          <p:nvPicPr>
            <p:cNvPr id="11" name="Graphic 10" descr="Atom with solid fill">
              <a:extLst>
                <a:ext uri="{FF2B5EF4-FFF2-40B4-BE49-F238E27FC236}">
                  <a16:creationId xmlns:a16="http://schemas.microsoft.com/office/drawing/2014/main" id="{1E63A52B-3DA8-4E17-A7E9-CA6A07D6B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38916" y="2671916"/>
              <a:ext cx="1514168" cy="151416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B284BB-37E5-4ED9-9726-5827E73F58FD}"/>
                </a:ext>
              </a:extLst>
            </p:cNvPr>
            <p:cNvSpPr txBox="1"/>
            <p:nvPr/>
          </p:nvSpPr>
          <p:spPr>
            <a:xfrm>
              <a:off x="5338916" y="4164623"/>
              <a:ext cx="15171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b="1" dirty="0">
                  <a:solidFill>
                    <a:schemeClr val="bg1"/>
                  </a:solidFill>
                </a:rPr>
                <a:t>Enzimkinetika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9C4FD01-6387-45E9-8F4A-171515ED9C7A}"/>
              </a:ext>
            </a:extLst>
          </p:cNvPr>
          <p:cNvGrpSpPr/>
          <p:nvPr/>
        </p:nvGrpSpPr>
        <p:grpSpPr>
          <a:xfrm>
            <a:off x="8057410" y="2671916"/>
            <a:ext cx="1514168" cy="1862039"/>
            <a:chOff x="8057410" y="2671916"/>
            <a:chExt cx="1514168" cy="1862039"/>
          </a:xfrm>
        </p:grpSpPr>
        <p:pic>
          <p:nvPicPr>
            <p:cNvPr id="13" name="Graphic 12" descr="Browser window with solid fill">
              <a:extLst>
                <a:ext uri="{FF2B5EF4-FFF2-40B4-BE49-F238E27FC236}">
                  <a16:creationId xmlns:a16="http://schemas.microsoft.com/office/drawing/2014/main" id="{4D330C91-FB53-4B68-905A-69535C733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57410" y="2671916"/>
              <a:ext cx="1514168" cy="151416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B93A1BF-C3E9-43E0-BF08-19A06EADDDC8}"/>
                </a:ext>
              </a:extLst>
            </p:cNvPr>
            <p:cNvSpPr txBox="1"/>
            <p:nvPr/>
          </p:nvSpPr>
          <p:spPr>
            <a:xfrm>
              <a:off x="8445643" y="4164623"/>
              <a:ext cx="737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b="1" dirty="0">
                  <a:solidFill>
                    <a:schemeClr val="bg1"/>
                  </a:solidFill>
                </a:rPr>
                <a:t>DDNS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7352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10333</TotalTime>
  <Words>1018</Words>
  <Application>Microsoft Office PowerPoint</Application>
  <PresentationFormat>Widescreen</PresentationFormat>
  <Paragraphs>228</Paragraphs>
  <Slides>24</Slides>
  <Notes>23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Hieu Vo</dc:creator>
  <cp:lastModifiedBy>Hieu Vo</cp:lastModifiedBy>
  <cp:revision>95</cp:revision>
  <dcterms:created xsi:type="dcterms:W3CDTF">2021-12-12T11:33:01Z</dcterms:created>
  <dcterms:modified xsi:type="dcterms:W3CDTF">2022-01-21T10:41:39Z</dcterms:modified>
</cp:coreProperties>
</file>